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3" r:id="rId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40" y="5179901"/>
            <a:ext cx="2571774" cy="1106824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8FDD8F-0BC3-79C4-9575-FF9F963DDEDA}"/>
              </a:ext>
            </a:extLst>
          </p:cNvPr>
          <p:cNvSpPr txBox="1"/>
          <p:nvPr/>
        </p:nvSpPr>
        <p:spPr>
          <a:xfrm>
            <a:off x="2167218" y="1189274"/>
            <a:ext cx="623495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GT" sz="3600" i="0" u="none" strike="noStrike" baseline="0" dirty="0">
                <a:solidFill>
                  <a:srgbClr val="00265D"/>
                </a:solidFill>
                <a:latin typeface="Poppins-Bold"/>
              </a:rPr>
              <a:t>Aspectos a tomar en cuenta, para un mejor uso de la </a:t>
            </a:r>
            <a:r>
              <a:rPr lang="es-GT" sz="3600" b="1" i="0" u="none" strike="noStrike" baseline="0" dirty="0">
                <a:solidFill>
                  <a:srgbClr val="002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-Bold"/>
              </a:rPr>
              <a:t>Tarjeta de Débito.</a:t>
            </a:r>
            <a:endParaRPr lang="es-MX" sz="3600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just"/>
            <a:endParaRPr lang="es-MX" sz="36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just"/>
            <a:endParaRPr lang="es-MX" sz="36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r"/>
            <a:endParaRPr lang="es-GT" sz="32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DDC76FCF-5FA3-244D-2B7C-9E0805BDDF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36650" y="0"/>
            <a:ext cx="687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C3D612-B963-2D63-557A-2A007E3C4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88" y="3365850"/>
            <a:ext cx="971328" cy="9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42D751-0BCC-F257-C37A-9D273713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224" y="0"/>
            <a:ext cx="9466730" cy="60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1625</TotalTime>
  <Words>16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Poppins-Bold</vt:lpstr>
      <vt:lpstr>Plantilla_Presentación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19</cp:revision>
  <dcterms:created xsi:type="dcterms:W3CDTF">2024-07-25T15:43:51Z</dcterms:created>
  <dcterms:modified xsi:type="dcterms:W3CDTF">2024-11-18T20:40:53Z</dcterms:modified>
</cp:coreProperties>
</file>