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4" r:id="rId4"/>
    <p:sldId id="263" r:id="rId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4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D39C004-1D4A-507E-AA5E-F3A1291C3DB0}"/>
              </a:ext>
            </a:extLst>
          </p:cNvPr>
          <p:cNvSpPr/>
          <p:nvPr/>
        </p:nvSpPr>
        <p:spPr>
          <a:xfrm>
            <a:off x="2285283" y="1783976"/>
            <a:ext cx="4298397" cy="7195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5" y="5710752"/>
            <a:ext cx="2067310" cy="889716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EA7CF9-7C6E-DCF6-644F-2F5317FB4312}"/>
              </a:ext>
            </a:extLst>
          </p:cNvPr>
          <p:cNvSpPr txBox="1"/>
          <p:nvPr/>
        </p:nvSpPr>
        <p:spPr>
          <a:xfrm>
            <a:off x="2255568" y="1056958"/>
            <a:ext cx="6153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 tener una </a:t>
            </a:r>
          </a:p>
          <a:p>
            <a:pPr algn="just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Crédito</a:t>
            </a:r>
            <a:endParaRPr lang="es-G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76B70B-496C-D800-7DEC-7BAAA9C05286}"/>
              </a:ext>
            </a:extLst>
          </p:cNvPr>
          <p:cNvSpPr txBox="1"/>
          <p:nvPr/>
        </p:nvSpPr>
        <p:spPr>
          <a:xfrm>
            <a:off x="1425388" y="1012508"/>
            <a:ext cx="423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recibida en la mayoría de los establecimientos comerciales.</a:t>
            </a:r>
            <a:endParaRPr lang="es-G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AC1A9-8479-81F1-F8D6-7C1F6AECE9E3}"/>
              </a:ext>
            </a:extLst>
          </p:cNvPr>
          <p:cNvSpPr txBox="1"/>
          <p:nvPr/>
        </p:nvSpPr>
        <p:spPr>
          <a:xfrm>
            <a:off x="1532965" y="4851629"/>
            <a:ext cx="435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utilizar en el territorio nacional e internacional. * </a:t>
            </a:r>
            <a:endParaRPr lang="es-G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7B0F7A-7C7E-A737-A263-C7097D4183DF}"/>
              </a:ext>
            </a:extLst>
          </p:cNvPr>
          <p:cNvSpPr txBox="1"/>
          <p:nvPr/>
        </p:nvSpPr>
        <p:spPr>
          <a:xfrm>
            <a:off x="3214790" y="2692815"/>
            <a:ext cx="387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disponer de efectivo en los cajeros automáticos. *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38E717-77C4-D679-A3C5-1040237161C3}"/>
              </a:ext>
            </a:extLst>
          </p:cNvPr>
          <p:cNvSpPr txBox="1"/>
          <p:nvPr/>
        </p:nvSpPr>
        <p:spPr>
          <a:xfrm>
            <a:off x="461683" y="5845492"/>
            <a:ext cx="46347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Según condiciones y cargos que establezca el emisor.</a:t>
            </a:r>
            <a:endParaRPr lang="es-GT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BED12FB-AC22-5072-18E4-CC0CA35CD5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343" r="7346"/>
          <a:stretch/>
        </p:blipFill>
        <p:spPr>
          <a:xfrm>
            <a:off x="6745333" y="4795626"/>
            <a:ext cx="1543146" cy="118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72115D5-ABF6-7C43-3788-48DBFFB1A5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25" t="1948" b="1"/>
          <a:stretch/>
        </p:blipFill>
        <p:spPr>
          <a:xfrm>
            <a:off x="1030942" y="2488653"/>
            <a:ext cx="1775326" cy="12003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AFC1A8-4B96-ED90-1E50-7F4BA17863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257" t="3114"/>
          <a:stretch/>
        </p:blipFill>
        <p:spPr>
          <a:xfrm>
            <a:off x="6211092" y="881703"/>
            <a:ext cx="1588202" cy="12003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03750C7-7B4C-DA48-B877-71E29D96F593}"/>
              </a:ext>
            </a:extLst>
          </p:cNvPr>
          <p:cNvSpPr/>
          <p:nvPr/>
        </p:nvSpPr>
        <p:spPr>
          <a:xfrm>
            <a:off x="6194612" y="881703"/>
            <a:ext cx="797859" cy="212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7B6F4AE-B07D-194B-98F8-4A8442D72992}"/>
              </a:ext>
            </a:extLst>
          </p:cNvPr>
          <p:cNvCxnSpPr/>
          <p:nvPr/>
        </p:nvCxnSpPr>
        <p:spPr>
          <a:xfrm>
            <a:off x="1936376" y="2214282"/>
            <a:ext cx="2796989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6612E8A-416E-6DF2-0E2F-61827DECEC1E}"/>
              </a:ext>
            </a:extLst>
          </p:cNvPr>
          <p:cNvCxnSpPr/>
          <p:nvPr/>
        </p:nvCxnSpPr>
        <p:spPr>
          <a:xfrm>
            <a:off x="4296518" y="4123765"/>
            <a:ext cx="2796989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A4078-C2E9-A4D8-0FEB-D132F9D56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545F8194-2A9E-5F45-62C8-C3529D4C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7455BB-F6E5-AEB3-8230-4234129AB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7AABD1-2EF4-4929-979C-8E20D0EE6614}"/>
              </a:ext>
            </a:extLst>
          </p:cNvPr>
          <p:cNvSpPr txBox="1"/>
          <p:nvPr/>
        </p:nvSpPr>
        <p:spPr>
          <a:xfrm>
            <a:off x="2255568" y="1056958"/>
            <a:ext cx="4898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 una oportunidad de financiamiento, si se lleva un adecuado manejo de la tarjeta.</a:t>
            </a:r>
            <a:endParaRPr lang="es-G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E126E-28B6-930D-BBAD-89520648FFB1}"/>
              </a:ext>
            </a:extLst>
          </p:cNvPr>
          <p:cNvSpPr txBox="1"/>
          <p:nvPr/>
        </p:nvSpPr>
        <p:spPr>
          <a:xfrm>
            <a:off x="3621856" y="4775575"/>
            <a:ext cx="410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Brinda seguridad por no manejar efectivo.</a:t>
            </a:r>
            <a:endParaRPr lang="es-G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0A1E33-1235-4C8F-314A-EF5F5480EE41}"/>
              </a:ext>
            </a:extLst>
          </p:cNvPr>
          <p:cNvSpPr txBox="1"/>
          <p:nvPr/>
        </p:nvSpPr>
        <p:spPr>
          <a:xfrm>
            <a:off x="3214791" y="2618770"/>
            <a:ext cx="3212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Puedes financiar tu compra por el plazo establecido en el contrato, sin el pago de intereses y recargos.</a:t>
            </a:r>
            <a:endParaRPr lang="es-G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AE0362-ECD6-4CBA-D940-8DFD016A31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77"/>
          <a:stretch/>
        </p:blipFill>
        <p:spPr>
          <a:xfrm>
            <a:off x="991545" y="1056958"/>
            <a:ext cx="998620" cy="11442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1CD93E-3133-4ECA-41A3-35F19DA2E1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936"/>
          <a:stretch/>
        </p:blipFill>
        <p:spPr>
          <a:xfrm>
            <a:off x="6669740" y="2598993"/>
            <a:ext cx="1526395" cy="12282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2D3207-94A9-5234-FD0D-F90E346265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30"/>
          <a:stretch/>
        </p:blipFill>
        <p:spPr>
          <a:xfrm>
            <a:off x="1911366" y="4542743"/>
            <a:ext cx="1464790" cy="115154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08E227D-5EFF-FF51-D792-98F3E3BBC365}"/>
              </a:ext>
            </a:extLst>
          </p:cNvPr>
          <p:cNvCxnSpPr/>
          <p:nvPr/>
        </p:nvCxnSpPr>
        <p:spPr>
          <a:xfrm>
            <a:off x="4572000" y="4285129"/>
            <a:ext cx="2796989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7CA385F-4259-31A0-126C-484E81AC747F}"/>
              </a:ext>
            </a:extLst>
          </p:cNvPr>
          <p:cNvCxnSpPr/>
          <p:nvPr/>
        </p:nvCxnSpPr>
        <p:spPr>
          <a:xfrm>
            <a:off x="1710809" y="2393576"/>
            <a:ext cx="2796989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5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1663</TotalTime>
  <Words>92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Plantilla_Presentación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18</cp:revision>
  <dcterms:created xsi:type="dcterms:W3CDTF">2024-07-25T15:43:51Z</dcterms:created>
  <dcterms:modified xsi:type="dcterms:W3CDTF">2024-11-18T17:01:37Z</dcterms:modified>
</cp:coreProperties>
</file>