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70" r:id="rId2"/>
    <p:sldId id="1617" r:id="rId3"/>
    <p:sldId id="1604" r:id="rId4"/>
    <p:sldId id="1649" r:id="rId5"/>
    <p:sldId id="1654" r:id="rId6"/>
    <p:sldId id="1635" r:id="rId7"/>
    <p:sldId id="1646" r:id="rId8"/>
    <p:sldId id="1647" r:id="rId9"/>
    <p:sldId id="271" r:id="rId10"/>
  </p:sldIdLst>
  <p:sldSz cx="12192000" cy="6858000"/>
  <p:notesSz cx="7010400" cy="92964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ía Regina Castillo Pinzón" initials="MRCP" lastIdx="9" clrIdx="0">
    <p:extLst>
      <p:ext uri="{19B8F6BF-5375-455C-9EA6-DF929625EA0E}">
        <p15:presenceInfo xmlns:p15="http://schemas.microsoft.com/office/powerpoint/2012/main" userId="S-1-5-21-1972578250-785337054-1547858121-11243" providerId="AD"/>
      </p:ext>
    </p:extLst>
  </p:cmAuthor>
  <p:cmAuthor id="2" name="MRCP" initials="BG" lastIdx="4" clrIdx="1">
    <p:extLst>
      <p:ext uri="{19B8F6BF-5375-455C-9EA6-DF929625EA0E}">
        <p15:presenceInfo xmlns:p15="http://schemas.microsoft.com/office/powerpoint/2012/main" userId="MRCP" providerId="None"/>
      </p:ext>
    </p:extLst>
  </p:cmAuthor>
  <p:cmAuthor id="3" name="Regina Castillo" initials="MRCP" lastIdx="2" clrIdx="2">
    <p:extLst>
      <p:ext uri="{19B8F6BF-5375-455C-9EA6-DF929625EA0E}">
        <p15:presenceInfo xmlns:p15="http://schemas.microsoft.com/office/powerpoint/2012/main" userId="Regina Castil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1E72BA"/>
    <a:srgbClr val="0070C0"/>
    <a:srgbClr val="09243B"/>
    <a:srgbClr val="34A73E"/>
    <a:srgbClr val="ACACCC"/>
    <a:srgbClr val="C4C4C4"/>
    <a:srgbClr val="022859"/>
    <a:srgbClr val="00B226"/>
    <a:srgbClr val="343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fif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f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8AA3E1-E076-4CF8-B767-04668CA43AA3}" type="doc">
      <dgm:prSet loTypeId="urn:microsoft.com/office/officeart/2008/layout/VerticalCircle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GT"/>
        </a:p>
      </dgm:t>
    </dgm:pt>
    <dgm:pt modelId="{DD74ACA5-E951-4A7C-B89A-265A7DBA023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2400" b="1" dirty="0">
              <a:solidFill>
                <a:srgbClr val="002060"/>
              </a:solidFill>
            </a:rPr>
            <a:t>PROPUESTAS DE LOS ACTORES ESTRATÉGICOS</a:t>
          </a:r>
          <a:r>
            <a:rPr lang="es-GT" sz="2400" b="1" dirty="0">
              <a:solidFill>
                <a:srgbClr val="002060"/>
              </a:solidFill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2400" b="1" dirty="0">
              <a:solidFill>
                <a:srgbClr val="002060"/>
              </a:solidFill>
            </a:rPr>
            <a:t>PLAN DE TRABAJO MTP 2024-2027</a:t>
          </a:r>
          <a:endParaRPr lang="es-GT" sz="2400" b="1" dirty="0">
            <a:solidFill>
              <a:srgbClr val="002060"/>
            </a:solidFill>
          </a:endParaRPr>
        </a:p>
      </dgm:t>
    </dgm:pt>
    <dgm:pt modelId="{54141F3B-69C1-4F98-8307-DD992E319C51}" type="parTrans" cxnId="{F28D8E50-1FEF-4664-BD99-C1952918EDCA}">
      <dgm:prSet/>
      <dgm:spPr/>
      <dgm:t>
        <a:bodyPr/>
        <a:lstStyle/>
        <a:p>
          <a:endParaRPr lang="es-GT" sz="3200" b="1">
            <a:solidFill>
              <a:srgbClr val="002060"/>
            </a:solidFill>
          </a:endParaRPr>
        </a:p>
      </dgm:t>
    </dgm:pt>
    <dgm:pt modelId="{D91FCA59-870D-4EF8-902B-A706BBDCECAE}" type="sibTrans" cxnId="{F28D8E50-1FEF-4664-BD99-C1952918EDCA}">
      <dgm:prSet/>
      <dgm:spPr/>
      <dgm:t>
        <a:bodyPr/>
        <a:lstStyle/>
        <a:p>
          <a:endParaRPr lang="es-GT" sz="3200" b="1">
            <a:solidFill>
              <a:srgbClr val="002060"/>
            </a:solidFill>
          </a:endParaRPr>
        </a:p>
      </dgm:t>
    </dgm:pt>
    <dgm:pt modelId="{FA830A15-3EA7-4A36-968E-9A11A18A0D26}">
      <dgm:prSet phldrT="[Texto]" custT="1"/>
      <dgm:spPr/>
      <dgm:t>
        <a:bodyPr/>
        <a:lstStyle/>
        <a:p>
          <a:r>
            <a:rPr lang="es-ES" sz="2400" b="1" dirty="0">
              <a:solidFill>
                <a:srgbClr val="002060"/>
              </a:solidFill>
            </a:rPr>
            <a:t>PRÓXIMOS PASOS</a:t>
          </a:r>
          <a:endParaRPr lang="es-GT" sz="2400" b="1" dirty="0">
            <a:solidFill>
              <a:srgbClr val="002060"/>
            </a:solidFill>
          </a:endParaRPr>
        </a:p>
      </dgm:t>
    </dgm:pt>
    <dgm:pt modelId="{3BDA2056-6E5E-4FFC-B7A7-6189F6B98D3D}" type="parTrans" cxnId="{1F273B79-DA4B-4179-9BE1-31E02DBE0CA1}">
      <dgm:prSet/>
      <dgm:spPr/>
      <dgm:t>
        <a:bodyPr/>
        <a:lstStyle/>
        <a:p>
          <a:endParaRPr lang="es-GT" sz="3200" b="1">
            <a:solidFill>
              <a:srgbClr val="002060"/>
            </a:solidFill>
          </a:endParaRPr>
        </a:p>
      </dgm:t>
    </dgm:pt>
    <dgm:pt modelId="{C307550E-CD1C-4551-A23E-C07FE355FD22}" type="sibTrans" cxnId="{1F273B79-DA4B-4179-9BE1-31E02DBE0CA1}">
      <dgm:prSet/>
      <dgm:spPr/>
      <dgm:t>
        <a:bodyPr/>
        <a:lstStyle/>
        <a:p>
          <a:endParaRPr lang="es-GT" sz="3200" b="1">
            <a:solidFill>
              <a:srgbClr val="002060"/>
            </a:solidFill>
          </a:endParaRPr>
        </a:p>
      </dgm:t>
    </dgm:pt>
    <dgm:pt modelId="{43392DD0-28E3-42D1-81FA-1247DC4CFDC0}" type="pres">
      <dgm:prSet presAssocID="{E68AA3E1-E076-4CF8-B767-04668CA43AA3}" presName="Name0" presStyleCnt="0">
        <dgm:presLayoutVars>
          <dgm:dir/>
        </dgm:presLayoutVars>
      </dgm:prSet>
      <dgm:spPr/>
    </dgm:pt>
    <dgm:pt modelId="{D630717D-305A-4B75-8F0A-A6B811BB2DC2}" type="pres">
      <dgm:prSet presAssocID="{DD74ACA5-E951-4A7C-B89A-265A7DBA023D}" presName="noChildren" presStyleCnt="0"/>
      <dgm:spPr/>
    </dgm:pt>
    <dgm:pt modelId="{959E4A02-B53F-458C-B108-40C57A0681A6}" type="pres">
      <dgm:prSet presAssocID="{DD74ACA5-E951-4A7C-B89A-265A7DBA023D}" presName="gap" presStyleCnt="0"/>
      <dgm:spPr/>
    </dgm:pt>
    <dgm:pt modelId="{C8AFF3B7-7566-4B93-AE29-86C8C9B69DAE}" type="pres">
      <dgm:prSet presAssocID="{DD74ACA5-E951-4A7C-B89A-265A7DBA023D}" presName="medCircle2" presStyleLbl="vennNode1" presStyleIdx="0" presStyleCnt="2" custScaleX="64739" custScaleY="67433" custLinFactNeighborX="-20907" custLinFactNeighborY="-1959"/>
      <dgm:spPr/>
    </dgm:pt>
    <dgm:pt modelId="{C03D9157-12F6-45BC-B9E8-42A7F7E9DA19}" type="pres">
      <dgm:prSet presAssocID="{DD74ACA5-E951-4A7C-B89A-265A7DBA023D}" presName="txLvlOnly1" presStyleLbl="revTx" presStyleIdx="0" presStyleCnt="2" custScaleX="94104" custLinFactNeighborX="16333" custLinFactNeighborY="3155"/>
      <dgm:spPr/>
    </dgm:pt>
    <dgm:pt modelId="{A9105ECE-C9F1-4304-89A4-4419C7683BE5}" type="pres">
      <dgm:prSet presAssocID="{FA830A15-3EA7-4A36-968E-9A11A18A0D26}" presName="noChildren" presStyleCnt="0"/>
      <dgm:spPr/>
    </dgm:pt>
    <dgm:pt modelId="{497466A1-5943-49E6-9FDA-F7372E2230CA}" type="pres">
      <dgm:prSet presAssocID="{FA830A15-3EA7-4A36-968E-9A11A18A0D26}" presName="gap" presStyleCnt="0"/>
      <dgm:spPr/>
    </dgm:pt>
    <dgm:pt modelId="{5C76BD1F-8768-4F2E-949B-FE149C4377C6}" type="pres">
      <dgm:prSet presAssocID="{FA830A15-3EA7-4A36-968E-9A11A18A0D26}" presName="medCircle2" presStyleLbl="vennNode1" presStyleIdx="1" presStyleCnt="2" custScaleX="64739" custScaleY="67433" custLinFactNeighborX="-41223" custLinFactNeighborY="1225"/>
      <dgm:spPr/>
    </dgm:pt>
    <dgm:pt modelId="{24912CBB-DC22-4DF8-A01E-34D8D37D1CAC}" type="pres">
      <dgm:prSet presAssocID="{FA830A15-3EA7-4A36-968E-9A11A18A0D26}" presName="txLvlOnly1" presStyleLbl="revTx" presStyleIdx="1" presStyleCnt="2" custScaleX="78873" custLinFactNeighborX="-9547" custLinFactNeighborY="1591"/>
      <dgm:spPr/>
    </dgm:pt>
  </dgm:ptLst>
  <dgm:cxnLst>
    <dgm:cxn modelId="{26AD106C-603D-4A94-BEF7-6C667BC2814D}" type="presOf" srcId="{E68AA3E1-E076-4CF8-B767-04668CA43AA3}" destId="{43392DD0-28E3-42D1-81FA-1247DC4CFDC0}" srcOrd="0" destOrd="0" presId="urn:microsoft.com/office/officeart/2008/layout/VerticalCircleList"/>
    <dgm:cxn modelId="{1566AB6D-6E4A-4213-ADA8-4F4BF4EA7626}" type="presOf" srcId="{FA830A15-3EA7-4A36-968E-9A11A18A0D26}" destId="{24912CBB-DC22-4DF8-A01E-34D8D37D1CAC}" srcOrd="0" destOrd="0" presId="urn:microsoft.com/office/officeart/2008/layout/VerticalCircleList"/>
    <dgm:cxn modelId="{F28D8E50-1FEF-4664-BD99-C1952918EDCA}" srcId="{E68AA3E1-E076-4CF8-B767-04668CA43AA3}" destId="{DD74ACA5-E951-4A7C-B89A-265A7DBA023D}" srcOrd="0" destOrd="0" parTransId="{54141F3B-69C1-4F98-8307-DD992E319C51}" sibTransId="{D91FCA59-870D-4EF8-902B-A706BBDCECAE}"/>
    <dgm:cxn modelId="{1F273B79-DA4B-4179-9BE1-31E02DBE0CA1}" srcId="{E68AA3E1-E076-4CF8-B767-04668CA43AA3}" destId="{FA830A15-3EA7-4A36-968E-9A11A18A0D26}" srcOrd="1" destOrd="0" parTransId="{3BDA2056-6E5E-4FFC-B7A7-6189F6B98D3D}" sibTransId="{C307550E-CD1C-4551-A23E-C07FE355FD22}"/>
    <dgm:cxn modelId="{A2A897DB-C2E4-45E1-9452-05BDE50554DA}" type="presOf" srcId="{DD74ACA5-E951-4A7C-B89A-265A7DBA023D}" destId="{C03D9157-12F6-45BC-B9E8-42A7F7E9DA19}" srcOrd="0" destOrd="0" presId="urn:microsoft.com/office/officeart/2008/layout/VerticalCircleList"/>
    <dgm:cxn modelId="{C9280F68-732C-4B0A-A6CE-D446234A7188}" type="presParOf" srcId="{43392DD0-28E3-42D1-81FA-1247DC4CFDC0}" destId="{D630717D-305A-4B75-8F0A-A6B811BB2DC2}" srcOrd="0" destOrd="0" presId="urn:microsoft.com/office/officeart/2008/layout/VerticalCircleList"/>
    <dgm:cxn modelId="{2747E63C-9FF4-4488-8836-2AB2DB0390C8}" type="presParOf" srcId="{D630717D-305A-4B75-8F0A-A6B811BB2DC2}" destId="{959E4A02-B53F-458C-B108-40C57A0681A6}" srcOrd="0" destOrd="0" presId="urn:microsoft.com/office/officeart/2008/layout/VerticalCircleList"/>
    <dgm:cxn modelId="{C57BB1EE-4514-454E-8D40-60C2ED0E7861}" type="presParOf" srcId="{D630717D-305A-4B75-8F0A-A6B811BB2DC2}" destId="{C8AFF3B7-7566-4B93-AE29-86C8C9B69DAE}" srcOrd="1" destOrd="0" presId="urn:microsoft.com/office/officeart/2008/layout/VerticalCircleList"/>
    <dgm:cxn modelId="{2B6AAA4A-41CA-445F-9051-127509DB15CD}" type="presParOf" srcId="{D630717D-305A-4B75-8F0A-A6B811BB2DC2}" destId="{C03D9157-12F6-45BC-B9E8-42A7F7E9DA19}" srcOrd="2" destOrd="0" presId="urn:microsoft.com/office/officeart/2008/layout/VerticalCircleList"/>
    <dgm:cxn modelId="{9B988ECE-FA97-4C03-909E-E15DCF81E492}" type="presParOf" srcId="{43392DD0-28E3-42D1-81FA-1247DC4CFDC0}" destId="{A9105ECE-C9F1-4304-89A4-4419C7683BE5}" srcOrd="1" destOrd="0" presId="urn:microsoft.com/office/officeart/2008/layout/VerticalCircleList"/>
    <dgm:cxn modelId="{4E66177B-0B0D-47B8-BCBB-6B1496332BF9}" type="presParOf" srcId="{A9105ECE-C9F1-4304-89A4-4419C7683BE5}" destId="{497466A1-5943-49E6-9FDA-F7372E2230CA}" srcOrd="0" destOrd="0" presId="urn:microsoft.com/office/officeart/2008/layout/VerticalCircleList"/>
    <dgm:cxn modelId="{165B8660-18DA-475A-ACF0-B78511B556FF}" type="presParOf" srcId="{A9105ECE-C9F1-4304-89A4-4419C7683BE5}" destId="{5C76BD1F-8768-4F2E-949B-FE149C4377C6}" srcOrd="1" destOrd="0" presId="urn:microsoft.com/office/officeart/2008/layout/VerticalCircleList"/>
    <dgm:cxn modelId="{763174C2-3419-4887-99B4-685A2633C9E4}" type="presParOf" srcId="{A9105ECE-C9F1-4304-89A4-4419C7683BE5}" destId="{24912CBB-DC22-4DF8-A01E-34D8D37D1CAC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90782E-E856-4044-951D-E0F4F9AE5E78}" type="doc">
      <dgm:prSet loTypeId="urn:microsoft.com/office/officeart/2005/8/layout/hierarchy5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AE4E82C2-B3B2-4A41-A73A-FCDA9E9DDC7F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s-GT" sz="2000" b="0" dirty="0">
              <a:solidFill>
                <a:schemeClr val="tx1"/>
              </a:solidFill>
            </a:rPr>
            <a:t>Realizar</a:t>
          </a:r>
          <a:r>
            <a:rPr lang="es-GT" sz="2000" b="0" dirty="0"/>
            <a:t> catálogo de opciones de medios de pago electrónicos como Tarjetas Prepago, OST, etc., mismas que se propondrán a las instituciones interesadas en realizar convenios. </a:t>
          </a:r>
          <a:endParaRPr lang="es-ES" sz="2000" b="0" dirty="0"/>
        </a:p>
      </dgm:t>
    </dgm:pt>
    <dgm:pt modelId="{83A40935-46E7-4131-86DD-E46A4C0A5DD0}" type="parTrans" cxnId="{93B80520-BB58-47EA-B6B9-7F0313F02A77}">
      <dgm:prSet/>
      <dgm:spPr/>
      <dgm:t>
        <a:bodyPr/>
        <a:lstStyle/>
        <a:p>
          <a:pPr algn="just"/>
          <a:endParaRPr lang="es-ES" sz="4800">
            <a:solidFill>
              <a:schemeClr val="tx1"/>
            </a:solidFill>
          </a:endParaRPr>
        </a:p>
      </dgm:t>
    </dgm:pt>
    <dgm:pt modelId="{73A7B31C-3D68-445B-8357-09A91148DE78}" type="sibTrans" cxnId="{93B80520-BB58-47EA-B6B9-7F0313F02A77}">
      <dgm:prSet/>
      <dgm:spPr/>
      <dgm:t>
        <a:bodyPr/>
        <a:lstStyle/>
        <a:p>
          <a:pPr algn="just"/>
          <a:endParaRPr lang="es-ES" sz="4800">
            <a:solidFill>
              <a:schemeClr val="tx1"/>
            </a:solidFill>
          </a:endParaRPr>
        </a:p>
      </dgm:t>
    </dgm:pt>
    <dgm:pt modelId="{B0E22831-EEBA-4005-A55A-1EC9B20353A2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GT" sz="1600" dirty="0"/>
            <a:t>Identificar opciones de medios de pago electrónicos disponibles en el país.</a:t>
          </a:r>
          <a:endParaRPr lang="es-ES" sz="1600" dirty="0"/>
        </a:p>
      </dgm:t>
    </dgm:pt>
    <dgm:pt modelId="{C701D0D3-5B46-4C9D-99AC-4ACF3C90ABC9}" type="parTrans" cxnId="{315BE32A-0C44-4385-98F7-32FD54D6DF56}">
      <dgm:prSet custT="1"/>
      <dgm:spPr/>
      <dgm:t>
        <a:bodyPr/>
        <a:lstStyle/>
        <a:p>
          <a:pPr algn="just"/>
          <a:endParaRPr lang="es-ES" sz="1400">
            <a:solidFill>
              <a:schemeClr val="tx1"/>
            </a:solidFill>
          </a:endParaRPr>
        </a:p>
      </dgm:t>
    </dgm:pt>
    <dgm:pt modelId="{D1388C77-DD39-4FD6-8A97-A3183D2A54B5}" type="sibTrans" cxnId="{315BE32A-0C44-4385-98F7-32FD54D6DF56}">
      <dgm:prSet/>
      <dgm:spPr/>
      <dgm:t>
        <a:bodyPr/>
        <a:lstStyle/>
        <a:p>
          <a:pPr algn="just"/>
          <a:endParaRPr lang="es-ES" sz="4800">
            <a:solidFill>
              <a:schemeClr val="tx1"/>
            </a:solidFill>
          </a:endParaRPr>
        </a:p>
      </dgm:t>
    </dgm:pt>
    <dgm:pt modelId="{00758859-DC25-4FA5-881E-7849EC79E600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GT" sz="1600" dirty="0"/>
            <a:t>Acercamiento con actores relacionados ("proveedores") para conocer a detalle cada opción.</a:t>
          </a:r>
        </a:p>
      </dgm:t>
    </dgm:pt>
    <dgm:pt modelId="{41B00A9C-A3D5-45A9-A793-726861A84828}" type="parTrans" cxnId="{F74D4991-5FD3-4F8C-A11A-588219A94E84}">
      <dgm:prSet custT="1"/>
      <dgm:spPr/>
      <dgm:t>
        <a:bodyPr/>
        <a:lstStyle/>
        <a:p>
          <a:pPr algn="just"/>
          <a:endParaRPr lang="es-ES" sz="600"/>
        </a:p>
      </dgm:t>
    </dgm:pt>
    <dgm:pt modelId="{AA730945-280C-45E5-877A-B43E610E843F}" type="sibTrans" cxnId="{F74D4991-5FD3-4F8C-A11A-588219A94E84}">
      <dgm:prSet/>
      <dgm:spPr/>
      <dgm:t>
        <a:bodyPr/>
        <a:lstStyle/>
        <a:p>
          <a:pPr algn="just"/>
          <a:endParaRPr lang="es-ES" sz="2000"/>
        </a:p>
      </dgm:t>
    </dgm:pt>
    <dgm:pt modelId="{5B348C71-A302-4857-8A66-09ED3636566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GT" sz="1600" dirty="0"/>
            <a:t>Investigación de casos de éxito fuera de Guatemala, que permitan definir una ruta a seguir.</a:t>
          </a:r>
        </a:p>
      </dgm:t>
    </dgm:pt>
    <dgm:pt modelId="{CC3C7706-5B84-455B-A672-E340BCA522E0}" type="parTrans" cxnId="{37615FFF-18FF-4E7F-BD57-FA3A0BE76970}">
      <dgm:prSet custT="1"/>
      <dgm:spPr/>
      <dgm:t>
        <a:bodyPr/>
        <a:lstStyle/>
        <a:p>
          <a:pPr algn="just"/>
          <a:endParaRPr lang="es-ES" sz="600"/>
        </a:p>
      </dgm:t>
    </dgm:pt>
    <dgm:pt modelId="{BDEAEDFA-AE3C-4137-A027-7488DF9DB242}" type="sibTrans" cxnId="{37615FFF-18FF-4E7F-BD57-FA3A0BE76970}">
      <dgm:prSet/>
      <dgm:spPr/>
      <dgm:t>
        <a:bodyPr/>
        <a:lstStyle/>
        <a:p>
          <a:pPr algn="just"/>
          <a:endParaRPr lang="es-ES" sz="2000"/>
        </a:p>
      </dgm:t>
    </dgm:pt>
    <dgm:pt modelId="{93ABD042-9653-4D1F-8A4B-E27DFEFA14D5}" type="pres">
      <dgm:prSet presAssocID="{3690782E-E856-4044-951D-E0F4F9AE5E7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7CE33A9-56CD-45B4-B525-823552AD6332}" type="pres">
      <dgm:prSet presAssocID="{3690782E-E856-4044-951D-E0F4F9AE5E78}" presName="hierFlow" presStyleCnt="0"/>
      <dgm:spPr/>
    </dgm:pt>
    <dgm:pt modelId="{2015EC72-FD5C-4841-8796-F0D0C1F2C2AA}" type="pres">
      <dgm:prSet presAssocID="{3690782E-E856-4044-951D-E0F4F9AE5E7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AC395B0-33AC-4BB8-AF10-E651D1BA7A7D}" type="pres">
      <dgm:prSet presAssocID="{AE4E82C2-B3B2-4A41-A73A-FCDA9E9DDC7F}" presName="Name17" presStyleCnt="0"/>
      <dgm:spPr/>
    </dgm:pt>
    <dgm:pt modelId="{96803F52-83C7-4178-8319-011BCD84B061}" type="pres">
      <dgm:prSet presAssocID="{AE4E82C2-B3B2-4A41-A73A-FCDA9E9DDC7F}" presName="level1Shape" presStyleLbl="node0" presStyleIdx="0" presStyleCnt="1" custScaleX="122472" custScaleY="382273">
        <dgm:presLayoutVars>
          <dgm:chPref val="3"/>
        </dgm:presLayoutVars>
      </dgm:prSet>
      <dgm:spPr/>
    </dgm:pt>
    <dgm:pt modelId="{0F7A2164-5EED-4279-A251-8B8BD5160B9C}" type="pres">
      <dgm:prSet presAssocID="{AE4E82C2-B3B2-4A41-A73A-FCDA9E9DDC7F}" presName="hierChild2" presStyleCnt="0"/>
      <dgm:spPr/>
    </dgm:pt>
    <dgm:pt modelId="{D5FD924B-F2A5-4A46-805E-CD997BDA1113}" type="pres">
      <dgm:prSet presAssocID="{C701D0D3-5B46-4C9D-99AC-4ACF3C90ABC9}" presName="Name25" presStyleLbl="parChTrans1D2" presStyleIdx="0" presStyleCnt="3"/>
      <dgm:spPr/>
    </dgm:pt>
    <dgm:pt modelId="{68DAD54F-0160-4B10-8E56-429D95383631}" type="pres">
      <dgm:prSet presAssocID="{C701D0D3-5B46-4C9D-99AC-4ACF3C90ABC9}" presName="connTx" presStyleLbl="parChTrans1D2" presStyleIdx="0" presStyleCnt="3"/>
      <dgm:spPr/>
    </dgm:pt>
    <dgm:pt modelId="{B94B07AC-B674-4A4E-A248-4608433BEA62}" type="pres">
      <dgm:prSet presAssocID="{B0E22831-EEBA-4005-A55A-1EC9B20353A2}" presName="Name30" presStyleCnt="0"/>
      <dgm:spPr/>
    </dgm:pt>
    <dgm:pt modelId="{7E121229-FACE-496F-90D0-1BCA5D84BF35}" type="pres">
      <dgm:prSet presAssocID="{B0E22831-EEBA-4005-A55A-1EC9B20353A2}" presName="level2Shape" presStyleLbl="node2" presStyleIdx="0" presStyleCnt="3" custScaleX="256264" custScaleY="55522"/>
      <dgm:spPr/>
    </dgm:pt>
    <dgm:pt modelId="{8C99C6F0-2C6F-4EAD-AD29-4FD1EBC1A2AB}" type="pres">
      <dgm:prSet presAssocID="{B0E22831-EEBA-4005-A55A-1EC9B20353A2}" presName="hierChild3" presStyleCnt="0"/>
      <dgm:spPr/>
    </dgm:pt>
    <dgm:pt modelId="{83C5161A-0250-4318-93BD-202B0AACAA4B}" type="pres">
      <dgm:prSet presAssocID="{41B00A9C-A3D5-45A9-A793-726861A84828}" presName="Name25" presStyleLbl="parChTrans1D2" presStyleIdx="1" presStyleCnt="3"/>
      <dgm:spPr/>
    </dgm:pt>
    <dgm:pt modelId="{1789DA59-D97E-4C89-87A2-7D8966B5E173}" type="pres">
      <dgm:prSet presAssocID="{41B00A9C-A3D5-45A9-A793-726861A84828}" presName="connTx" presStyleLbl="parChTrans1D2" presStyleIdx="1" presStyleCnt="3"/>
      <dgm:spPr/>
    </dgm:pt>
    <dgm:pt modelId="{A01CAD99-4F24-4981-A8AD-00E874E0EC59}" type="pres">
      <dgm:prSet presAssocID="{00758859-DC25-4FA5-881E-7849EC79E600}" presName="Name30" presStyleCnt="0"/>
      <dgm:spPr/>
    </dgm:pt>
    <dgm:pt modelId="{15BAD02A-CA81-4C1B-BB6C-42D5E3D1A4B2}" type="pres">
      <dgm:prSet presAssocID="{00758859-DC25-4FA5-881E-7849EC79E600}" presName="level2Shape" presStyleLbl="node2" presStyleIdx="1" presStyleCnt="3" custScaleX="254912"/>
      <dgm:spPr/>
    </dgm:pt>
    <dgm:pt modelId="{2AFFED39-83BA-4849-A2E4-1997DA116481}" type="pres">
      <dgm:prSet presAssocID="{00758859-DC25-4FA5-881E-7849EC79E600}" presName="hierChild3" presStyleCnt="0"/>
      <dgm:spPr/>
    </dgm:pt>
    <dgm:pt modelId="{F1A5EF84-16F7-4884-BDC9-67690DE8A4BB}" type="pres">
      <dgm:prSet presAssocID="{CC3C7706-5B84-455B-A672-E340BCA522E0}" presName="Name25" presStyleLbl="parChTrans1D2" presStyleIdx="2" presStyleCnt="3"/>
      <dgm:spPr/>
    </dgm:pt>
    <dgm:pt modelId="{9C30B707-5A8E-44F8-B025-FE7DB7384FA6}" type="pres">
      <dgm:prSet presAssocID="{CC3C7706-5B84-455B-A672-E340BCA522E0}" presName="connTx" presStyleLbl="parChTrans1D2" presStyleIdx="2" presStyleCnt="3"/>
      <dgm:spPr/>
    </dgm:pt>
    <dgm:pt modelId="{B6608C81-4265-4FD7-988F-1B0671E0DA60}" type="pres">
      <dgm:prSet presAssocID="{5B348C71-A302-4857-8A66-09ED3636566C}" presName="Name30" presStyleCnt="0"/>
      <dgm:spPr/>
    </dgm:pt>
    <dgm:pt modelId="{E1A324D2-6CB7-4379-9BF8-2EFE1CBCCC9D}" type="pres">
      <dgm:prSet presAssocID="{5B348C71-A302-4857-8A66-09ED3636566C}" presName="level2Shape" presStyleLbl="node2" presStyleIdx="2" presStyleCnt="3" custScaleX="254912"/>
      <dgm:spPr/>
    </dgm:pt>
    <dgm:pt modelId="{B561E2C5-21FC-4C9E-B40D-F7BFC643D159}" type="pres">
      <dgm:prSet presAssocID="{5B348C71-A302-4857-8A66-09ED3636566C}" presName="hierChild3" presStyleCnt="0"/>
      <dgm:spPr/>
    </dgm:pt>
    <dgm:pt modelId="{957036C2-59D6-4305-B886-22F4BD320105}" type="pres">
      <dgm:prSet presAssocID="{3690782E-E856-4044-951D-E0F4F9AE5E78}" presName="bgShapesFlow" presStyleCnt="0"/>
      <dgm:spPr/>
    </dgm:pt>
  </dgm:ptLst>
  <dgm:cxnLst>
    <dgm:cxn modelId="{2451DF01-2E2C-46AC-B74F-0A1293396051}" type="presOf" srcId="{5B348C71-A302-4857-8A66-09ED3636566C}" destId="{E1A324D2-6CB7-4379-9BF8-2EFE1CBCCC9D}" srcOrd="0" destOrd="0" presId="urn:microsoft.com/office/officeart/2005/8/layout/hierarchy5"/>
    <dgm:cxn modelId="{93B80520-BB58-47EA-B6B9-7F0313F02A77}" srcId="{3690782E-E856-4044-951D-E0F4F9AE5E78}" destId="{AE4E82C2-B3B2-4A41-A73A-FCDA9E9DDC7F}" srcOrd="0" destOrd="0" parTransId="{83A40935-46E7-4131-86DD-E46A4C0A5DD0}" sibTransId="{73A7B31C-3D68-445B-8357-09A91148DE78}"/>
    <dgm:cxn modelId="{315BE32A-0C44-4385-98F7-32FD54D6DF56}" srcId="{AE4E82C2-B3B2-4A41-A73A-FCDA9E9DDC7F}" destId="{B0E22831-EEBA-4005-A55A-1EC9B20353A2}" srcOrd="0" destOrd="0" parTransId="{C701D0D3-5B46-4C9D-99AC-4ACF3C90ABC9}" sibTransId="{D1388C77-DD39-4FD6-8A97-A3183D2A54B5}"/>
    <dgm:cxn modelId="{3E1DC73C-4900-4831-BC22-0FDB9134FD15}" type="presOf" srcId="{00758859-DC25-4FA5-881E-7849EC79E600}" destId="{15BAD02A-CA81-4C1B-BB6C-42D5E3D1A4B2}" srcOrd="0" destOrd="0" presId="urn:microsoft.com/office/officeart/2005/8/layout/hierarchy5"/>
    <dgm:cxn modelId="{FD8D213E-4DD6-49E5-9904-81871FA00BE9}" type="presOf" srcId="{C701D0D3-5B46-4C9D-99AC-4ACF3C90ABC9}" destId="{68DAD54F-0160-4B10-8E56-429D95383631}" srcOrd="1" destOrd="0" presId="urn:microsoft.com/office/officeart/2005/8/layout/hierarchy5"/>
    <dgm:cxn modelId="{79F6508A-7CB1-486D-B901-47BAEBC4B644}" type="presOf" srcId="{41B00A9C-A3D5-45A9-A793-726861A84828}" destId="{1789DA59-D97E-4C89-87A2-7D8966B5E173}" srcOrd="1" destOrd="0" presId="urn:microsoft.com/office/officeart/2005/8/layout/hierarchy5"/>
    <dgm:cxn modelId="{F74D4991-5FD3-4F8C-A11A-588219A94E84}" srcId="{AE4E82C2-B3B2-4A41-A73A-FCDA9E9DDC7F}" destId="{00758859-DC25-4FA5-881E-7849EC79E600}" srcOrd="1" destOrd="0" parTransId="{41B00A9C-A3D5-45A9-A793-726861A84828}" sibTransId="{AA730945-280C-45E5-877A-B43E610E843F}"/>
    <dgm:cxn modelId="{3EE3C8A4-A82A-4FD4-AB4F-45A5200C9372}" type="presOf" srcId="{41B00A9C-A3D5-45A9-A793-726861A84828}" destId="{83C5161A-0250-4318-93BD-202B0AACAA4B}" srcOrd="0" destOrd="0" presId="urn:microsoft.com/office/officeart/2005/8/layout/hierarchy5"/>
    <dgm:cxn modelId="{C2407EAE-2176-4B38-BE15-260326542C33}" type="presOf" srcId="{3690782E-E856-4044-951D-E0F4F9AE5E78}" destId="{93ABD042-9653-4D1F-8A4B-E27DFEFA14D5}" srcOrd="0" destOrd="0" presId="urn:microsoft.com/office/officeart/2005/8/layout/hierarchy5"/>
    <dgm:cxn modelId="{4D3976BA-400B-41AE-AC23-7BABA4F5BCBE}" type="presOf" srcId="{C701D0D3-5B46-4C9D-99AC-4ACF3C90ABC9}" destId="{D5FD924B-F2A5-4A46-805E-CD997BDA1113}" srcOrd="0" destOrd="0" presId="urn:microsoft.com/office/officeart/2005/8/layout/hierarchy5"/>
    <dgm:cxn modelId="{8F6064CD-DFD2-42B5-AA8B-597035FD47CE}" type="presOf" srcId="{B0E22831-EEBA-4005-A55A-1EC9B20353A2}" destId="{7E121229-FACE-496F-90D0-1BCA5D84BF35}" srcOrd="0" destOrd="0" presId="urn:microsoft.com/office/officeart/2005/8/layout/hierarchy5"/>
    <dgm:cxn modelId="{C40A81D9-D896-4C7E-82A1-5DBA924153E8}" type="presOf" srcId="{AE4E82C2-B3B2-4A41-A73A-FCDA9E9DDC7F}" destId="{96803F52-83C7-4178-8319-011BCD84B061}" srcOrd="0" destOrd="0" presId="urn:microsoft.com/office/officeart/2005/8/layout/hierarchy5"/>
    <dgm:cxn modelId="{83F320DA-98EB-49BC-A622-AFA29C87E768}" type="presOf" srcId="{CC3C7706-5B84-455B-A672-E340BCA522E0}" destId="{F1A5EF84-16F7-4884-BDC9-67690DE8A4BB}" srcOrd="0" destOrd="0" presId="urn:microsoft.com/office/officeart/2005/8/layout/hierarchy5"/>
    <dgm:cxn modelId="{1B8193DB-7EBC-45AE-AF50-B75E9239CDA1}" type="presOf" srcId="{CC3C7706-5B84-455B-A672-E340BCA522E0}" destId="{9C30B707-5A8E-44F8-B025-FE7DB7384FA6}" srcOrd="1" destOrd="0" presId="urn:microsoft.com/office/officeart/2005/8/layout/hierarchy5"/>
    <dgm:cxn modelId="{37615FFF-18FF-4E7F-BD57-FA3A0BE76970}" srcId="{AE4E82C2-B3B2-4A41-A73A-FCDA9E9DDC7F}" destId="{5B348C71-A302-4857-8A66-09ED3636566C}" srcOrd="2" destOrd="0" parTransId="{CC3C7706-5B84-455B-A672-E340BCA522E0}" sibTransId="{BDEAEDFA-AE3C-4137-A027-7488DF9DB242}"/>
    <dgm:cxn modelId="{8BF9080A-6316-4D06-9FDA-94CDBE678761}" type="presParOf" srcId="{93ABD042-9653-4D1F-8A4B-E27DFEFA14D5}" destId="{87CE33A9-56CD-45B4-B525-823552AD6332}" srcOrd="0" destOrd="0" presId="urn:microsoft.com/office/officeart/2005/8/layout/hierarchy5"/>
    <dgm:cxn modelId="{E3446BCD-6E6E-494B-A727-99A05B923684}" type="presParOf" srcId="{87CE33A9-56CD-45B4-B525-823552AD6332}" destId="{2015EC72-FD5C-4841-8796-F0D0C1F2C2AA}" srcOrd="0" destOrd="0" presId="urn:microsoft.com/office/officeart/2005/8/layout/hierarchy5"/>
    <dgm:cxn modelId="{2202F4F1-79CA-4505-BAA0-C2A9A76B3E03}" type="presParOf" srcId="{2015EC72-FD5C-4841-8796-F0D0C1F2C2AA}" destId="{CAC395B0-33AC-4BB8-AF10-E651D1BA7A7D}" srcOrd="0" destOrd="0" presId="urn:microsoft.com/office/officeart/2005/8/layout/hierarchy5"/>
    <dgm:cxn modelId="{835E2594-7C52-4095-8651-5F7A22B591D9}" type="presParOf" srcId="{CAC395B0-33AC-4BB8-AF10-E651D1BA7A7D}" destId="{96803F52-83C7-4178-8319-011BCD84B061}" srcOrd="0" destOrd="0" presId="urn:microsoft.com/office/officeart/2005/8/layout/hierarchy5"/>
    <dgm:cxn modelId="{7D937699-08A7-448D-9187-E8802FA78CC9}" type="presParOf" srcId="{CAC395B0-33AC-4BB8-AF10-E651D1BA7A7D}" destId="{0F7A2164-5EED-4279-A251-8B8BD5160B9C}" srcOrd="1" destOrd="0" presId="urn:microsoft.com/office/officeart/2005/8/layout/hierarchy5"/>
    <dgm:cxn modelId="{1717A66A-1C08-49A2-9126-FB0B1C8F6AF3}" type="presParOf" srcId="{0F7A2164-5EED-4279-A251-8B8BD5160B9C}" destId="{D5FD924B-F2A5-4A46-805E-CD997BDA1113}" srcOrd="0" destOrd="0" presId="urn:microsoft.com/office/officeart/2005/8/layout/hierarchy5"/>
    <dgm:cxn modelId="{0B24E5CF-B972-4A8E-B209-93C4DE98CB63}" type="presParOf" srcId="{D5FD924B-F2A5-4A46-805E-CD997BDA1113}" destId="{68DAD54F-0160-4B10-8E56-429D95383631}" srcOrd="0" destOrd="0" presId="urn:microsoft.com/office/officeart/2005/8/layout/hierarchy5"/>
    <dgm:cxn modelId="{EB1E9292-A11E-4DC8-940B-6B793AA8D3B1}" type="presParOf" srcId="{0F7A2164-5EED-4279-A251-8B8BD5160B9C}" destId="{B94B07AC-B674-4A4E-A248-4608433BEA62}" srcOrd="1" destOrd="0" presId="urn:microsoft.com/office/officeart/2005/8/layout/hierarchy5"/>
    <dgm:cxn modelId="{1FC1D9F2-BD5A-4246-9DCD-38F124C11C09}" type="presParOf" srcId="{B94B07AC-B674-4A4E-A248-4608433BEA62}" destId="{7E121229-FACE-496F-90D0-1BCA5D84BF35}" srcOrd="0" destOrd="0" presId="urn:microsoft.com/office/officeart/2005/8/layout/hierarchy5"/>
    <dgm:cxn modelId="{1A529A03-3D6A-450A-AA64-37903C82F74D}" type="presParOf" srcId="{B94B07AC-B674-4A4E-A248-4608433BEA62}" destId="{8C99C6F0-2C6F-4EAD-AD29-4FD1EBC1A2AB}" srcOrd="1" destOrd="0" presId="urn:microsoft.com/office/officeart/2005/8/layout/hierarchy5"/>
    <dgm:cxn modelId="{B0B13E27-60F2-41F4-BD75-B425FEC45002}" type="presParOf" srcId="{0F7A2164-5EED-4279-A251-8B8BD5160B9C}" destId="{83C5161A-0250-4318-93BD-202B0AACAA4B}" srcOrd="2" destOrd="0" presId="urn:microsoft.com/office/officeart/2005/8/layout/hierarchy5"/>
    <dgm:cxn modelId="{F27F1B72-AB2D-4C41-B47D-3E43E6775BE0}" type="presParOf" srcId="{83C5161A-0250-4318-93BD-202B0AACAA4B}" destId="{1789DA59-D97E-4C89-87A2-7D8966B5E173}" srcOrd="0" destOrd="0" presId="urn:microsoft.com/office/officeart/2005/8/layout/hierarchy5"/>
    <dgm:cxn modelId="{4E968443-8A5B-41EC-A772-DEADAF39D448}" type="presParOf" srcId="{0F7A2164-5EED-4279-A251-8B8BD5160B9C}" destId="{A01CAD99-4F24-4981-A8AD-00E874E0EC59}" srcOrd="3" destOrd="0" presId="urn:microsoft.com/office/officeart/2005/8/layout/hierarchy5"/>
    <dgm:cxn modelId="{5C0D8481-1DC7-4F79-8A5E-5C073D3A936C}" type="presParOf" srcId="{A01CAD99-4F24-4981-A8AD-00E874E0EC59}" destId="{15BAD02A-CA81-4C1B-BB6C-42D5E3D1A4B2}" srcOrd="0" destOrd="0" presId="urn:microsoft.com/office/officeart/2005/8/layout/hierarchy5"/>
    <dgm:cxn modelId="{CCDBAD89-3E5B-47DE-8030-7635853C48AC}" type="presParOf" srcId="{A01CAD99-4F24-4981-A8AD-00E874E0EC59}" destId="{2AFFED39-83BA-4849-A2E4-1997DA116481}" srcOrd="1" destOrd="0" presId="urn:microsoft.com/office/officeart/2005/8/layout/hierarchy5"/>
    <dgm:cxn modelId="{AE944DAC-7B7F-41C4-B03E-A2E8566AF0F5}" type="presParOf" srcId="{0F7A2164-5EED-4279-A251-8B8BD5160B9C}" destId="{F1A5EF84-16F7-4884-BDC9-67690DE8A4BB}" srcOrd="4" destOrd="0" presId="urn:microsoft.com/office/officeart/2005/8/layout/hierarchy5"/>
    <dgm:cxn modelId="{B36EB3B2-1743-4CB6-ADE8-376A07B96D9C}" type="presParOf" srcId="{F1A5EF84-16F7-4884-BDC9-67690DE8A4BB}" destId="{9C30B707-5A8E-44F8-B025-FE7DB7384FA6}" srcOrd="0" destOrd="0" presId="urn:microsoft.com/office/officeart/2005/8/layout/hierarchy5"/>
    <dgm:cxn modelId="{1C52781B-0EBC-41F3-B60E-A494481F2B7F}" type="presParOf" srcId="{0F7A2164-5EED-4279-A251-8B8BD5160B9C}" destId="{B6608C81-4265-4FD7-988F-1B0671E0DA60}" srcOrd="5" destOrd="0" presId="urn:microsoft.com/office/officeart/2005/8/layout/hierarchy5"/>
    <dgm:cxn modelId="{325539CE-ADF1-433D-B940-A84825378D8D}" type="presParOf" srcId="{B6608C81-4265-4FD7-988F-1B0671E0DA60}" destId="{E1A324D2-6CB7-4379-9BF8-2EFE1CBCCC9D}" srcOrd="0" destOrd="0" presId="urn:microsoft.com/office/officeart/2005/8/layout/hierarchy5"/>
    <dgm:cxn modelId="{75898C16-BB05-4E01-BDC7-28DAE614C63A}" type="presParOf" srcId="{B6608C81-4265-4FD7-988F-1B0671E0DA60}" destId="{B561E2C5-21FC-4C9E-B40D-F7BFC643D159}" srcOrd="1" destOrd="0" presId="urn:microsoft.com/office/officeart/2005/8/layout/hierarchy5"/>
    <dgm:cxn modelId="{801E4937-C472-4928-9A2D-F27CAB2CA9A2}" type="presParOf" srcId="{93ABD042-9653-4D1F-8A4B-E27DFEFA14D5}" destId="{957036C2-59D6-4305-B886-22F4BD32010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5AC618-C803-4BD0-A81C-586D2A0C3F6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GT"/>
        </a:p>
      </dgm:t>
    </dgm:pt>
    <dgm:pt modelId="{AB82E6DB-7D0A-4DB7-BDB0-AE855D702786}">
      <dgm:prSet phldrT="[Texto]"/>
      <dgm:spPr/>
      <dgm:t>
        <a:bodyPr/>
        <a:lstStyle/>
        <a:p>
          <a:r>
            <a:rPr lang="es-ES" dirty="0"/>
            <a:t>APP Open banking</a:t>
          </a:r>
          <a:endParaRPr lang="es-GT" dirty="0"/>
        </a:p>
      </dgm:t>
    </dgm:pt>
    <dgm:pt modelId="{36845EB9-8A1E-4F55-9569-5679A4502040}" type="parTrans" cxnId="{5DE25ACB-C4B1-44E9-8EA8-F16195CC1B7D}">
      <dgm:prSet/>
      <dgm:spPr/>
      <dgm:t>
        <a:bodyPr/>
        <a:lstStyle/>
        <a:p>
          <a:endParaRPr lang="es-GT"/>
        </a:p>
      </dgm:t>
    </dgm:pt>
    <dgm:pt modelId="{4ADB08EA-1423-4B54-8B2A-BEDF119CDBB4}" type="sibTrans" cxnId="{5DE25ACB-C4B1-44E9-8EA8-F16195CC1B7D}">
      <dgm:prSet/>
      <dgm:spPr/>
      <dgm:t>
        <a:bodyPr/>
        <a:lstStyle/>
        <a:p>
          <a:endParaRPr lang="es-GT"/>
        </a:p>
      </dgm:t>
    </dgm:pt>
    <dgm:pt modelId="{381778FD-32B0-4E2C-B7A3-6BD731F750D0}">
      <dgm:prSet phldrT="[Texto]"/>
      <dgm:spPr/>
      <dgm:t>
        <a:bodyPr/>
        <a:lstStyle/>
        <a:p>
          <a:r>
            <a:rPr lang="es-ES" dirty="0"/>
            <a:t>Identificar y unir esfuerzos actores estratégicos</a:t>
          </a:r>
          <a:endParaRPr lang="es-GT" dirty="0"/>
        </a:p>
      </dgm:t>
    </dgm:pt>
    <dgm:pt modelId="{4D1BE216-6488-4564-9D73-6486EFA8E7DF}" type="parTrans" cxnId="{BEB10328-11A9-458A-9681-6F185F007A58}">
      <dgm:prSet/>
      <dgm:spPr/>
      <dgm:t>
        <a:bodyPr/>
        <a:lstStyle/>
        <a:p>
          <a:endParaRPr lang="es-GT"/>
        </a:p>
      </dgm:t>
    </dgm:pt>
    <dgm:pt modelId="{FF15B320-0937-4947-90D7-85F27F07E437}" type="sibTrans" cxnId="{BEB10328-11A9-458A-9681-6F185F007A58}">
      <dgm:prSet/>
      <dgm:spPr/>
      <dgm:t>
        <a:bodyPr/>
        <a:lstStyle/>
        <a:p>
          <a:endParaRPr lang="es-GT"/>
        </a:p>
      </dgm:t>
    </dgm:pt>
    <dgm:pt modelId="{F0131874-E49E-4286-B44A-0AE792B09182}">
      <dgm:prSet phldrT="[Texto]"/>
      <dgm:spPr/>
      <dgm:t>
        <a:bodyPr/>
        <a:lstStyle/>
        <a:p>
          <a:r>
            <a:rPr lang="es-ES" dirty="0"/>
            <a:t>Ofrecer incentivo</a:t>
          </a:r>
          <a:endParaRPr lang="es-GT" dirty="0"/>
        </a:p>
      </dgm:t>
    </dgm:pt>
    <dgm:pt modelId="{14B2174D-4DE1-44B6-92CA-DD800A5171A3}" type="parTrans" cxnId="{CD203BE9-CD71-41B8-B050-C49564801ABF}">
      <dgm:prSet/>
      <dgm:spPr/>
      <dgm:t>
        <a:bodyPr/>
        <a:lstStyle/>
        <a:p>
          <a:endParaRPr lang="es-GT"/>
        </a:p>
      </dgm:t>
    </dgm:pt>
    <dgm:pt modelId="{5A7D51DF-13C0-43C2-AC31-AAA882383780}" type="sibTrans" cxnId="{CD203BE9-CD71-41B8-B050-C49564801ABF}">
      <dgm:prSet/>
      <dgm:spPr/>
      <dgm:t>
        <a:bodyPr/>
        <a:lstStyle/>
        <a:p>
          <a:endParaRPr lang="es-GT"/>
        </a:p>
      </dgm:t>
    </dgm:pt>
    <dgm:pt modelId="{87FD6A49-2002-424B-B8CE-B55B569E5D11}">
      <dgm:prSet phldrT="[Tex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/>
            <a:t>Cuentas simplificadas</a:t>
          </a:r>
          <a:endParaRPr lang="es-GT" dirty="0"/>
        </a:p>
      </dgm:t>
    </dgm:pt>
    <dgm:pt modelId="{C295EF4D-3064-41EF-B7C2-4D55571EFB5A}" type="parTrans" cxnId="{808CE6CD-EDC5-411A-9E1F-F79CBA503FEE}">
      <dgm:prSet/>
      <dgm:spPr/>
      <dgm:t>
        <a:bodyPr/>
        <a:lstStyle/>
        <a:p>
          <a:endParaRPr lang="es-GT"/>
        </a:p>
      </dgm:t>
    </dgm:pt>
    <dgm:pt modelId="{CA6B72D7-32C5-4ED8-9055-24AB8C9A01F3}" type="sibTrans" cxnId="{808CE6CD-EDC5-411A-9E1F-F79CBA503FEE}">
      <dgm:prSet/>
      <dgm:spPr/>
      <dgm:t>
        <a:bodyPr/>
        <a:lstStyle/>
        <a:p>
          <a:endParaRPr lang="es-GT"/>
        </a:p>
      </dgm:t>
    </dgm:pt>
    <dgm:pt modelId="{F4CEB9E1-8F7B-4473-8A3B-288CBC0A62F2}">
      <dgm:prSet phldrT="[Texto]"/>
      <dgm:spPr/>
      <dgm:t>
        <a:bodyPr/>
        <a:lstStyle/>
        <a:p>
          <a:r>
            <a:rPr lang="es-ES" dirty="0"/>
            <a:t>Utilizar tecnologías procesos Onboarding o afiliación</a:t>
          </a:r>
          <a:endParaRPr lang="es-GT" dirty="0"/>
        </a:p>
      </dgm:t>
    </dgm:pt>
    <dgm:pt modelId="{338B4B81-FEEC-48FB-BCAE-41D5D7372352}" type="parTrans" cxnId="{388456FE-465C-4F45-9102-39B01C3C0946}">
      <dgm:prSet/>
      <dgm:spPr/>
      <dgm:t>
        <a:bodyPr/>
        <a:lstStyle/>
        <a:p>
          <a:endParaRPr lang="es-GT"/>
        </a:p>
      </dgm:t>
    </dgm:pt>
    <dgm:pt modelId="{64F11903-6655-4A3C-BD8F-DD692E2864ED}" type="sibTrans" cxnId="{388456FE-465C-4F45-9102-39B01C3C0946}">
      <dgm:prSet/>
      <dgm:spPr/>
      <dgm:t>
        <a:bodyPr/>
        <a:lstStyle/>
        <a:p>
          <a:endParaRPr lang="es-GT"/>
        </a:p>
      </dgm:t>
    </dgm:pt>
    <dgm:pt modelId="{9FC1C0D3-D1B0-4FE1-B406-43AFC4ABDC33}">
      <dgm:prSet phldrT="[Tex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/>
            <a:t>Aprobar ley</a:t>
          </a:r>
          <a:endParaRPr lang="es-GT" dirty="0"/>
        </a:p>
      </dgm:t>
    </dgm:pt>
    <dgm:pt modelId="{F7B22E1F-F515-456D-8CFC-7278B5107411}" type="parTrans" cxnId="{9D79BB4C-4CEE-42CA-BFF0-7829C5F44FE6}">
      <dgm:prSet/>
      <dgm:spPr/>
      <dgm:t>
        <a:bodyPr/>
        <a:lstStyle/>
        <a:p>
          <a:endParaRPr lang="es-GT"/>
        </a:p>
      </dgm:t>
    </dgm:pt>
    <dgm:pt modelId="{E7146BCE-F920-4358-B440-06656FF8F66F}" type="sibTrans" cxnId="{9D79BB4C-4CEE-42CA-BFF0-7829C5F44FE6}">
      <dgm:prSet/>
      <dgm:spPr/>
      <dgm:t>
        <a:bodyPr/>
        <a:lstStyle/>
        <a:p>
          <a:endParaRPr lang="es-GT"/>
        </a:p>
      </dgm:t>
    </dgm:pt>
    <dgm:pt modelId="{7CEC8DBC-0727-4822-A765-A0A39FAAD53F}">
      <dgm:prSet phldrT="[Texto]"/>
      <dgm:spPr/>
      <dgm:t>
        <a:bodyPr/>
        <a:lstStyle/>
        <a:p>
          <a:r>
            <a:rPr lang="es-ES" dirty="0"/>
            <a:t>Normas de funcionamiento</a:t>
          </a:r>
          <a:endParaRPr lang="es-GT" dirty="0"/>
        </a:p>
      </dgm:t>
    </dgm:pt>
    <dgm:pt modelId="{169B675A-7EC8-4844-8C7C-90A024870F8A}" type="parTrans" cxnId="{0D503CC7-FB49-41C1-B754-A98BC3B0575D}">
      <dgm:prSet/>
      <dgm:spPr/>
      <dgm:t>
        <a:bodyPr/>
        <a:lstStyle/>
        <a:p>
          <a:endParaRPr lang="es-GT"/>
        </a:p>
      </dgm:t>
    </dgm:pt>
    <dgm:pt modelId="{811D580A-24AE-4977-92B3-A9B2301C24B6}" type="sibTrans" cxnId="{0D503CC7-FB49-41C1-B754-A98BC3B0575D}">
      <dgm:prSet/>
      <dgm:spPr/>
      <dgm:t>
        <a:bodyPr/>
        <a:lstStyle/>
        <a:p>
          <a:endParaRPr lang="es-GT"/>
        </a:p>
      </dgm:t>
    </dgm:pt>
    <dgm:pt modelId="{009E24EF-3BFA-4367-8A48-76A4C9959C46}">
      <dgm:prSet phldrT="[Texto]"/>
      <dgm:spPr/>
      <dgm:t>
        <a:bodyPr/>
        <a:lstStyle/>
        <a:p>
          <a:r>
            <a:rPr lang="es-ES" dirty="0"/>
            <a:t>Tarjetas y tarjetas prepago</a:t>
          </a:r>
          <a:endParaRPr lang="es-GT" dirty="0"/>
        </a:p>
      </dgm:t>
    </dgm:pt>
    <dgm:pt modelId="{CED9D7A3-21E1-4B7B-8DA7-69B55FF05331}" type="parTrans" cxnId="{B8E091BA-707A-495F-853D-42A4B79ED1F4}">
      <dgm:prSet/>
      <dgm:spPr/>
      <dgm:t>
        <a:bodyPr/>
        <a:lstStyle/>
        <a:p>
          <a:endParaRPr lang="es-GT"/>
        </a:p>
      </dgm:t>
    </dgm:pt>
    <dgm:pt modelId="{889C6CBC-0663-401C-9785-938FE06CBBBF}" type="sibTrans" cxnId="{B8E091BA-707A-495F-853D-42A4B79ED1F4}">
      <dgm:prSet/>
      <dgm:spPr/>
      <dgm:t>
        <a:bodyPr/>
        <a:lstStyle/>
        <a:p>
          <a:endParaRPr lang="es-GT"/>
        </a:p>
      </dgm:t>
    </dgm:pt>
    <dgm:pt modelId="{20E3FD38-5D61-4514-B850-18637C27269C}">
      <dgm:prSet phldrT="[Texto]"/>
      <dgm:spPr/>
      <dgm:t>
        <a:bodyPr/>
        <a:lstStyle/>
        <a:p>
          <a:r>
            <a:rPr lang="es-ES" dirty="0"/>
            <a:t>Recopilar estadística</a:t>
          </a:r>
          <a:endParaRPr lang="es-GT" dirty="0"/>
        </a:p>
      </dgm:t>
    </dgm:pt>
    <dgm:pt modelId="{2E755574-83A5-47F2-B0CD-C377927EBEC8}" type="parTrans" cxnId="{B8C81648-CE23-40D0-AAB3-EE834C22B310}">
      <dgm:prSet/>
      <dgm:spPr/>
      <dgm:t>
        <a:bodyPr/>
        <a:lstStyle/>
        <a:p>
          <a:endParaRPr lang="es-GT"/>
        </a:p>
      </dgm:t>
    </dgm:pt>
    <dgm:pt modelId="{45153FCF-902D-483B-8974-B5B77179926B}" type="sibTrans" cxnId="{B8C81648-CE23-40D0-AAB3-EE834C22B310}">
      <dgm:prSet/>
      <dgm:spPr/>
      <dgm:t>
        <a:bodyPr/>
        <a:lstStyle/>
        <a:p>
          <a:endParaRPr lang="es-GT"/>
        </a:p>
      </dgm:t>
    </dgm:pt>
    <dgm:pt modelId="{171699F8-0920-4B24-A138-51CB22855E83}">
      <dgm:prSet phldrT="[Texto]"/>
      <dgm:spPr/>
      <dgm:t>
        <a:bodyPr/>
        <a:lstStyle/>
        <a:p>
          <a:r>
            <a:rPr lang="es-ES" dirty="0"/>
            <a:t>Identificar grupo objetivo</a:t>
          </a:r>
          <a:endParaRPr lang="es-GT" dirty="0"/>
        </a:p>
      </dgm:t>
    </dgm:pt>
    <dgm:pt modelId="{F78BECB2-B87E-4A5E-9C9A-5E7C8723541A}" type="parTrans" cxnId="{C07D3084-BE4B-4E66-81F7-0E58A4E913C5}">
      <dgm:prSet/>
      <dgm:spPr/>
      <dgm:t>
        <a:bodyPr/>
        <a:lstStyle/>
        <a:p>
          <a:endParaRPr lang="es-GT"/>
        </a:p>
      </dgm:t>
    </dgm:pt>
    <dgm:pt modelId="{60A3B365-D521-43C0-90CC-EB8ABEF17713}" type="sibTrans" cxnId="{C07D3084-BE4B-4E66-81F7-0E58A4E913C5}">
      <dgm:prSet/>
      <dgm:spPr/>
      <dgm:t>
        <a:bodyPr/>
        <a:lstStyle/>
        <a:p>
          <a:endParaRPr lang="es-GT"/>
        </a:p>
      </dgm:t>
    </dgm:pt>
    <dgm:pt modelId="{A0486A9F-78F0-4F1C-88A6-77AEB05515F1}">
      <dgm:prSet phldrT="[Texto]"/>
      <dgm:spPr/>
      <dgm:t>
        <a:bodyPr/>
        <a:lstStyle/>
        <a:p>
          <a:r>
            <a:rPr lang="es-ES" dirty="0"/>
            <a:t>Incentivar ahorro</a:t>
          </a:r>
          <a:endParaRPr lang="es-GT" dirty="0"/>
        </a:p>
      </dgm:t>
    </dgm:pt>
    <dgm:pt modelId="{AF5D8C45-3613-4739-9C4C-9810E888831E}" type="parTrans" cxnId="{B0271066-090A-4724-A7C1-8E0B8D36F73E}">
      <dgm:prSet/>
      <dgm:spPr/>
      <dgm:t>
        <a:bodyPr/>
        <a:lstStyle/>
        <a:p>
          <a:endParaRPr lang="es-GT"/>
        </a:p>
      </dgm:t>
    </dgm:pt>
    <dgm:pt modelId="{F2011A9E-7F07-4945-91BD-8B87ECFCA649}" type="sibTrans" cxnId="{B0271066-090A-4724-A7C1-8E0B8D36F73E}">
      <dgm:prSet/>
      <dgm:spPr/>
      <dgm:t>
        <a:bodyPr/>
        <a:lstStyle/>
        <a:p>
          <a:endParaRPr lang="es-GT"/>
        </a:p>
      </dgm:t>
    </dgm:pt>
    <dgm:pt modelId="{9004E14E-4ADD-4624-A249-3D41825485E0}">
      <dgm:prSet phldrT="[Texto]"/>
      <dgm:spPr/>
      <dgm:t>
        <a:bodyPr/>
        <a:lstStyle/>
        <a:p>
          <a:r>
            <a:rPr lang="es-ES" dirty="0"/>
            <a:t>Protección al consumidor</a:t>
          </a:r>
          <a:endParaRPr lang="es-GT" dirty="0"/>
        </a:p>
      </dgm:t>
    </dgm:pt>
    <dgm:pt modelId="{87C30FA3-6E77-45EA-8C29-5E65D93DD6BB}" type="parTrans" cxnId="{58F5AE36-5E88-42B5-8E2B-1BC5B6B642F6}">
      <dgm:prSet/>
      <dgm:spPr/>
      <dgm:t>
        <a:bodyPr/>
        <a:lstStyle/>
        <a:p>
          <a:endParaRPr lang="es-GT"/>
        </a:p>
      </dgm:t>
    </dgm:pt>
    <dgm:pt modelId="{8F70C64A-10DF-486D-9406-21994BA6A3E0}" type="sibTrans" cxnId="{58F5AE36-5E88-42B5-8E2B-1BC5B6B642F6}">
      <dgm:prSet/>
      <dgm:spPr/>
      <dgm:t>
        <a:bodyPr/>
        <a:lstStyle/>
        <a:p>
          <a:endParaRPr lang="es-GT"/>
        </a:p>
      </dgm:t>
    </dgm:pt>
    <dgm:pt modelId="{4E37C625-B239-48D8-A051-06270E30BE71}">
      <dgm:prSet phldrT="[Texto]"/>
      <dgm:spPr/>
      <dgm:t>
        <a:bodyPr/>
        <a:lstStyle/>
        <a:p>
          <a:r>
            <a:rPr lang="es-ES" dirty="0"/>
            <a:t>Normas tributarias</a:t>
          </a:r>
          <a:endParaRPr lang="es-GT" dirty="0"/>
        </a:p>
      </dgm:t>
    </dgm:pt>
    <dgm:pt modelId="{45A34E08-47B1-4CD0-8074-B9BB5E1D4E17}" type="parTrans" cxnId="{214FC1FD-C9F3-4ADB-925F-781969EF0257}">
      <dgm:prSet/>
      <dgm:spPr/>
      <dgm:t>
        <a:bodyPr/>
        <a:lstStyle/>
        <a:p>
          <a:endParaRPr lang="es-GT"/>
        </a:p>
      </dgm:t>
    </dgm:pt>
    <dgm:pt modelId="{5D114E90-77E5-4133-A30F-24A9195DF9FB}" type="sibTrans" cxnId="{214FC1FD-C9F3-4ADB-925F-781969EF0257}">
      <dgm:prSet/>
      <dgm:spPr/>
      <dgm:t>
        <a:bodyPr/>
        <a:lstStyle/>
        <a:p>
          <a:endParaRPr lang="es-GT"/>
        </a:p>
      </dgm:t>
    </dgm:pt>
    <dgm:pt modelId="{6D500AF8-6BFC-44AC-AFEA-C09900726843}">
      <dgm:prSet phldrT="[Texto]"/>
      <dgm:spPr/>
      <dgm:t>
        <a:bodyPr/>
        <a:lstStyle/>
        <a:p>
          <a:r>
            <a:rPr lang="es-ES" dirty="0"/>
            <a:t>Dinero electrónico</a:t>
          </a:r>
          <a:endParaRPr lang="es-GT" dirty="0"/>
        </a:p>
      </dgm:t>
    </dgm:pt>
    <dgm:pt modelId="{B5685E21-30FF-43AC-9255-E801618C6255}" type="parTrans" cxnId="{55C43923-F5A9-4552-A3AB-7800CB2C7595}">
      <dgm:prSet/>
      <dgm:spPr/>
      <dgm:t>
        <a:bodyPr/>
        <a:lstStyle/>
        <a:p>
          <a:endParaRPr lang="es-GT"/>
        </a:p>
      </dgm:t>
    </dgm:pt>
    <dgm:pt modelId="{EEEC1DBC-482B-4010-90ED-72D85CB6DF8A}" type="sibTrans" cxnId="{55C43923-F5A9-4552-A3AB-7800CB2C7595}">
      <dgm:prSet/>
      <dgm:spPr/>
      <dgm:t>
        <a:bodyPr/>
        <a:lstStyle/>
        <a:p>
          <a:endParaRPr lang="es-GT"/>
        </a:p>
      </dgm:t>
    </dgm:pt>
    <dgm:pt modelId="{1CC54832-4B7E-486D-A122-CCC6E65D1772}" type="pres">
      <dgm:prSet presAssocID="{105AC618-C803-4BD0-A81C-586D2A0C3F66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05C26B60-DC09-404B-81FC-0B35D4DE0800}" type="pres">
      <dgm:prSet presAssocID="{105AC618-C803-4BD0-A81C-586D2A0C3F66}" presName="cycle" presStyleCnt="0"/>
      <dgm:spPr/>
    </dgm:pt>
    <dgm:pt modelId="{A7165454-2E2E-46C3-AF9A-708C0C3FC186}" type="pres">
      <dgm:prSet presAssocID="{105AC618-C803-4BD0-A81C-586D2A0C3F66}" presName="centerShape" presStyleCnt="0"/>
      <dgm:spPr/>
    </dgm:pt>
    <dgm:pt modelId="{E570FE10-E1CD-4777-92F1-33BDA2AD4663}" type="pres">
      <dgm:prSet presAssocID="{105AC618-C803-4BD0-A81C-586D2A0C3F66}" presName="connSite" presStyleLbl="node1" presStyleIdx="0" presStyleCnt="4"/>
      <dgm:spPr/>
    </dgm:pt>
    <dgm:pt modelId="{F9AD88E4-48B1-454E-95BA-2F6DE530FAB8}" type="pres">
      <dgm:prSet presAssocID="{105AC618-C803-4BD0-A81C-586D2A0C3F66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</dgm:spPr>
    </dgm:pt>
    <dgm:pt modelId="{B06C4E9E-653D-42D6-B889-81B9D1B49B0E}" type="pres">
      <dgm:prSet presAssocID="{36845EB9-8A1E-4F55-9569-5679A4502040}" presName="Name25" presStyleLbl="parChTrans1D1" presStyleIdx="0" presStyleCnt="3"/>
      <dgm:spPr/>
    </dgm:pt>
    <dgm:pt modelId="{7B8421ED-2ADA-46AB-9CDC-718D977AAC8E}" type="pres">
      <dgm:prSet presAssocID="{AB82E6DB-7D0A-4DB7-BDB0-AE855D702786}" presName="node" presStyleCnt="0"/>
      <dgm:spPr/>
    </dgm:pt>
    <dgm:pt modelId="{CA6F905B-2FE0-472A-A3E7-CC18854FBD64}" type="pres">
      <dgm:prSet presAssocID="{AB82E6DB-7D0A-4DB7-BDB0-AE855D702786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16AB0357-DBE9-40B5-B654-BCEA763AE8E7}" type="pres">
      <dgm:prSet presAssocID="{AB82E6DB-7D0A-4DB7-BDB0-AE855D702786}" presName="childNode" presStyleLbl="revTx" presStyleIdx="0" presStyleCnt="3">
        <dgm:presLayoutVars>
          <dgm:bulletEnabled val="1"/>
        </dgm:presLayoutVars>
      </dgm:prSet>
      <dgm:spPr/>
    </dgm:pt>
    <dgm:pt modelId="{C1188CF1-3158-4B31-B77F-D1F38C984991}" type="pres">
      <dgm:prSet presAssocID="{C295EF4D-3064-41EF-B7C2-4D55571EFB5A}" presName="Name25" presStyleLbl="parChTrans1D1" presStyleIdx="1" presStyleCnt="3"/>
      <dgm:spPr/>
    </dgm:pt>
    <dgm:pt modelId="{9A20E898-4CDC-4AC0-8421-CE6D85E712C1}" type="pres">
      <dgm:prSet presAssocID="{87FD6A49-2002-424B-B8CE-B55B569E5D11}" presName="node" presStyleCnt="0"/>
      <dgm:spPr/>
    </dgm:pt>
    <dgm:pt modelId="{EBA16F46-6FF0-4915-88DA-466CFE907DFE}" type="pres">
      <dgm:prSet presAssocID="{87FD6A49-2002-424B-B8CE-B55B569E5D11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9B693B23-50CF-4971-A15D-36C0A120C759}" type="pres">
      <dgm:prSet presAssocID="{87FD6A49-2002-424B-B8CE-B55B569E5D11}" presName="childNode" presStyleLbl="revTx" presStyleIdx="1" presStyleCnt="3">
        <dgm:presLayoutVars>
          <dgm:bulletEnabled val="1"/>
        </dgm:presLayoutVars>
      </dgm:prSet>
      <dgm:spPr/>
    </dgm:pt>
    <dgm:pt modelId="{11328F0A-A9D4-49AE-A8FC-DC03257D7332}" type="pres">
      <dgm:prSet presAssocID="{F7B22E1F-F515-456D-8CFC-7278B5107411}" presName="Name25" presStyleLbl="parChTrans1D1" presStyleIdx="2" presStyleCnt="3"/>
      <dgm:spPr/>
    </dgm:pt>
    <dgm:pt modelId="{CF2CEF9C-E49A-447C-85B7-3C295D3D822F}" type="pres">
      <dgm:prSet presAssocID="{9FC1C0D3-D1B0-4FE1-B406-43AFC4ABDC33}" presName="node" presStyleCnt="0"/>
      <dgm:spPr/>
    </dgm:pt>
    <dgm:pt modelId="{23F8AED4-E9FA-48B5-AD5F-BBB0BEFE5476}" type="pres">
      <dgm:prSet presAssocID="{9FC1C0D3-D1B0-4FE1-B406-43AFC4ABDC33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8E899653-4E5E-4F69-927F-D92215E52D85}" type="pres">
      <dgm:prSet presAssocID="{9FC1C0D3-D1B0-4FE1-B406-43AFC4ABDC33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7ED45004-7AD9-4C88-A95C-444996A01F15}" type="presOf" srcId="{4E37C625-B239-48D8-A051-06270E30BE71}" destId="{8E899653-4E5E-4F69-927F-D92215E52D85}" srcOrd="0" destOrd="3" presId="urn:microsoft.com/office/officeart/2005/8/layout/radial2"/>
    <dgm:cxn modelId="{C59F4D12-5017-40EB-B79B-FA15D9D02D34}" type="presOf" srcId="{C295EF4D-3064-41EF-B7C2-4D55571EFB5A}" destId="{C1188CF1-3158-4B31-B77F-D1F38C984991}" srcOrd="0" destOrd="0" presId="urn:microsoft.com/office/officeart/2005/8/layout/radial2"/>
    <dgm:cxn modelId="{55C43923-F5A9-4552-A3AB-7800CB2C7595}" srcId="{9FC1C0D3-D1B0-4FE1-B406-43AFC4ABDC33}" destId="{6D500AF8-6BFC-44AC-AFEA-C09900726843}" srcOrd="4" destOrd="0" parTransId="{B5685E21-30FF-43AC-9255-E801618C6255}" sibTransId="{EEEC1DBC-482B-4010-90ED-72D85CB6DF8A}"/>
    <dgm:cxn modelId="{BEB10328-11A9-458A-9681-6F185F007A58}" srcId="{AB82E6DB-7D0A-4DB7-BDB0-AE855D702786}" destId="{381778FD-32B0-4E2C-B7A3-6BD731F750D0}" srcOrd="0" destOrd="0" parTransId="{4D1BE216-6488-4564-9D73-6486EFA8E7DF}" sibTransId="{FF15B320-0937-4947-90D7-85F27F07E437}"/>
    <dgm:cxn modelId="{4FEA0A34-6BF3-4A76-836B-A35AA71BAD16}" type="presOf" srcId="{6D500AF8-6BFC-44AC-AFEA-C09900726843}" destId="{8E899653-4E5E-4F69-927F-D92215E52D85}" srcOrd="0" destOrd="4" presId="urn:microsoft.com/office/officeart/2005/8/layout/radial2"/>
    <dgm:cxn modelId="{58F5AE36-5E88-42B5-8E2B-1BC5B6B642F6}" srcId="{9FC1C0D3-D1B0-4FE1-B406-43AFC4ABDC33}" destId="{9004E14E-4ADD-4624-A249-3D41825485E0}" srcOrd="2" destOrd="0" parTransId="{87C30FA3-6E77-45EA-8C29-5E65D93DD6BB}" sibTransId="{8F70C64A-10DF-486D-9406-21994BA6A3E0}"/>
    <dgm:cxn modelId="{9CE2AF3E-86DF-4A59-855C-A8D21E8F7286}" type="presOf" srcId="{36845EB9-8A1E-4F55-9569-5679A4502040}" destId="{B06C4E9E-653D-42D6-B889-81B9D1B49B0E}" srcOrd="0" destOrd="0" presId="urn:microsoft.com/office/officeart/2005/8/layout/radial2"/>
    <dgm:cxn modelId="{F86CD344-1620-4995-8944-CBDA0628FA1A}" type="presOf" srcId="{A0486A9F-78F0-4F1C-88A6-77AEB05515F1}" destId="{16AB0357-DBE9-40B5-B654-BCEA763AE8E7}" srcOrd="0" destOrd="4" presId="urn:microsoft.com/office/officeart/2005/8/layout/radial2"/>
    <dgm:cxn modelId="{B0271066-090A-4724-A7C1-8E0B8D36F73E}" srcId="{AB82E6DB-7D0A-4DB7-BDB0-AE855D702786}" destId="{A0486A9F-78F0-4F1C-88A6-77AEB05515F1}" srcOrd="4" destOrd="0" parTransId="{AF5D8C45-3613-4739-9C4C-9810E888831E}" sibTransId="{F2011A9E-7F07-4945-91BD-8B87ECFCA649}"/>
    <dgm:cxn modelId="{D15E7C66-BB6F-497E-AF02-A47F20E479B0}" type="presOf" srcId="{105AC618-C803-4BD0-A81C-586D2A0C3F66}" destId="{1CC54832-4B7E-486D-A122-CCC6E65D1772}" srcOrd="0" destOrd="0" presId="urn:microsoft.com/office/officeart/2005/8/layout/radial2"/>
    <dgm:cxn modelId="{5EA4B747-CF19-47D3-A1F9-87BEF414CE2D}" type="presOf" srcId="{7CEC8DBC-0727-4822-A765-A0A39FAAD53F}" destId="{8E899653-4E5E-4F69-927F-D92215E52D85}" srcOrd="0" destOrd="0" presId="urn:microsoft.com/office/officeart/2005/8/layout/radial2"/>
    <dgm:cxn modelId="{B8C81648-CE23-40D0-AAB3-EE834C22B310}" srcId="{AB82E6DB-7D0A-4DB7-BDB0-AE855D702786}" destId="{20E3FD38-5D61-4514-B850-18637C27269C}" srcOrd="2" destOrd="0" parTransId="{2E755574-83A5-47F2-B0CD-C377927EBEC8}" sibTransId="{45153FCF-902D-483B-8974-B5B77179926B}"/>
    <dgm:cxn modelId="{9D79BB4C-4CEE-42CA-BFF0-7829C5F44FE6}" srcId="{105AC618-C803-4BD0-A81C-586D2A0C3F66}" destId="{9FC1C0D3-D1B0-4FE1-B406-43AFC4ABDC33}" srcOrd="2" destOrd="0" parTransId="{F7B22E1F-F515-456D-8CFC-7278B5107411}" sibTransId="{E7146BCE-F920-4358-B440-06656FF8F66F}"/>
    <dgm:cxn modelId="{FB55ED4F-9850-4B84-9BBB-308167114973}" type="presOf" srcId="{20E3FD38-5D61-4514-B850-18637C27269C}" destId="{16AB0357-DBE9-40B5-B654-BCEA763AE8E7}" srcOrd="0" destOrd="2" presId="urn:microsoft.com/office/officeart/2005/8/layout/radial2"/>
    <dgm:cxn modelId="{D0418681-BD3A-446C-9FBF-C25F1F5E5B6A}" type="presOf" srcId="{9FC1C0D3-D1B0-4FE1-B406-43AFC4ABDC33}" destId="{23F8AED4-E9FA-48B5-AD5F-BBB0BEFE5476}" srcOrd="0" destOrd="0" presId="urn:microsoft.com/office/officeart/2005/8/layout/radial2"/>
    <dgm:cxn modelId="{C07D3084-BE4B-4E66-81F7-0E58A4E913C5}" srcId="{AB82E6DB-7D0A-4DB7-BDB0-AE855D702786}" destId="{171699F8-0920-4B24-A138-51CB22855E83}" srcOrd="3" destOrd="0" parTransId="{F78BECB2-B87E-4A5E-9C9A-5E7C8723541A}" sibTransId="{60A3B365-D521-43C0-90CC-EB8ABEF17713}"/>
    <dgm:cxn modelId="{4255228A-D9B7-4269-B842-E0AB9B0D64FF}" type="presOf" srcId="{F0131874-E49E-4286-B44A-0AE792B09182}" destId="{16AB0357-DBE9-40B5-B654-BCEA763AE8E7}" srcOrd="0" destOrd="1" presId="urn:microsoft.com/office/officeart/2005/8/layout/radial2"/>
    <dgm:cxn modelId="{5F41108E-D88A-4654-9D67-158D59FBD5F3}" type="presOf" srcId="{9004E14E-4ADD-4624-A249-3D41825485E0}" destId="{8E899653-4E5E-4F69-927F-D92215E52D85}" srcOrd="0" destOrd="2" presId="urn:microsoft.com/office/officeart/2005/8/layout/radial2"/>
    <dgm:cxn modelId="{3F2E77A6-1F82-4A2E-A48D-3346D0464D90}" type="presOf" srcId="{171699F8-0920-4B24-A138-51CB22855E83}" destId="{16AB0357-DBE9-40B5-B654-BCEA763AE8E7}" srcOrd="0" destOrd="3" presId="urn:microsoft.com/office/officeart/2005/8/layout/radial2"/>
    <dgm:cxn modelId="{BDE0E8A8-9E43-4F0B-B0F1-00D9EA4B57B2}" type="presOf" srcId="{F7B22E1F-F515-456D-8CFC-7278B5107411}" destId="{11328F0A-A9D4-49AE-A8FC-DC03257D7332}" srcOrd="0" destOrd="0" presId="urn:microsoft.com/office/officeart/2005/8/layout/radial2"/>
    <dgm:cxn modelId="{11D8ABA9-C42F-49C2-B5BD-9E8BA7590ADD}" type="presOf" srcId="{381778FD-32B0-4E2C-B7A3-6BD731F750D0}" destId="{16AB0357-DBE9-40B5-B654-BCEA763AE8E7}" srcOrd="0" destOrd="0" presId="urn:microsoft.com/office/officeart/2005/8/layout/radial2"/>
    <dgm:cxn modelId="{B8E091BA-707A-495F-853D-42A4B79ED1F4}" srcId="{9FC1C0D3-D1B0-4FE1-B406-43AFC4ABDC33}" destId="{009E24EF-3BFA-4367-8A48-76A4C9959C46}" srcOrd="1" destOrd="0" parTransId="{CED9D7A3-21E1-4B7B-8DA7-69B55FF05331}" sibTransId="{889C6CBC-0663-401C-9785-938FE06CBBBF}"/>
    <dgm:cxn modelId="{7180CBC5-19E5-44F5-8F56-0DE87EDE3816}" type="presOf" srcId="{87FD6A49-2002-424B-B8CE-B55B569E5D11}" destId="{EBA16F46-6FF0-4915-88DA-466CFE907DFE}" srcOrd="0" destOrd="0" presId="urn:microsoft.com/office/officeart/2005/8/layout/radial2"/>
    <dgm:cxn modelId="{3406E8C6-05E4-462B-8B39-4318EFC5B5DA}" type="presOf" srcId="{F4CEB9E1-8F7B-4473-8A3B-288CBC0A62F2}" destId="{9B693B23-50CF-4971-A15D-36C0A120C759}" srcOrd="0" destOrd="0" presId="urn:microsoft.com/office/officeart/2005/8/layout/radial2"/>
    <dgm:cxn modelId="{0D503CC7-FB49-41C1-B754-A98BC3B0575D}" srcId="{9FC1C0D3-D1B0-4FE1-B406-43AFC4ABDC33}" destId="{7CEC8DBC-0727-4822-A765-A0A39FAAD53F}" srcOrd="0" destOrd="0" parTransId="{169B675A-7EC8-4844-8C7C-90A024870F8A}" sibTransId="{811D580A-24AE-4977-92B3-A9B2301C24B6}"/>
    <dgm:cxn modelId="{618EBAC9-9627-4AA5-A693-518BCEDF0CEA}" type="presOf" srcId="{009E24EF-3BFA-4367-8A48-76A4C9959C46}" destId="{8E899653-4E5E-4F69-927F-D92215E52D85}" srcOrd="0" destOrd="1" presId="urn:microsoft.com/office/officeart/2005/8/layout/radial2"/>
    <dgm:cxn modelId="{5DE25ACB-C4B1-44E9-8EA8-F16195CC1B7D}" srcId="{105AC618-C803-4BD0-A81C-586D2A0C3F66}" destId="{AB82E6DB-7D0A-4DB7-BDB0-AE855D702786}" srcOrd="0" destOrd="0" parTransId="{36845EB9-8A1E-4F55-9569-5679A4502040}" sibTransId="{4ADB08EA-1423-4B54-8B2A-BEDF119CDBB4}"/>
    <dgm:cxn modelId="{808CE6CD-EDC5-411A-9E1F-F79CBA503FEE}" srcId="{105AC618-C803-4BD0-A81C-586D2A0C3F66}" destId="{87FD6A49-2002-424B-B8CE-B55B569E5D11}" srcOrd="1" destOrd="0" parTransId="{C295EF4D-3064-41EF-B7C2-4D55571EFB5A}" sibTransId="{CA6B72D7-32C5-4ED8-9055-24AB8C9A01F3}"/>
    <dgm:cxn modelId="{C49FEEDB-833E-4AE7-B294-24CEC9A21023}" type="presOf" srcId="{AB82E6DB-7D0A-4DB7-BDB0-AE855D702786}" destId="{CA6F905B-2FE0-472A-A3E7-CC18854FBD64}" srcOrd="0" destOrd="0" presId="urn:microsoft.com/office/officeart/2005/8/layout/radial2"/>
    <dgm:cxn modelId="{CD203BE9-CD71-41B8-B050-C49564801ABF}" srcId="{AB82E6DB-7D0A-4DB7-BDB0-AE855D702786}" destId="{F0131874-E49E-4286-B44A-0AE792B09182}" srcOrd="1" destOrd="0" parTransId="{14B2174D-4DE1-44B6-92CA-DD800A5171A3}" sibTransId="{5A7D51DF-13C0-43C2-AC31-AAA882383780}"/>
    <dgm:cxn modelId="{214FC1FD-C9F3-4ADB-925F-781969EF0257}" srcId="{9FC1C0D3-D1B0-4FE1-B406-43AFC4ABDC33}" destId="{4E37C625-B239-48D8-A051-06270E30BE71}" srcOrd="3" destOrd="0" parTransId="{45A34E08-47B1-4CD0-8074-B9BB5E1D4E17}" sibTransId="{5D114E90-77E5-4133-A30F-24A9195DF9FB}"/>
    <dgm:cxn modelId="{388456FE-465C-4F45-9102-39B01C3C0946}" srcId="{87FD6A49-2002-424B-B8CE-B55B569E5D11}" destId="{F4CEB9E1-8F7B-4473-8A3B-288CBC0A62F2}" srcOrd="0" destOrd="0" parTransId="{338B4B81-FEEC-48FB-BCAE-41D5D7372352}" sibTransId="{64F11903-6655-4A3C-BD8F-DD692E2864ED}"/>
    <dgm:cxn modelId="{A56D364C-3C82-4C90-8ECC-D2D51C88CD97}" type="presParOf" srcId="{1CC54832-4B7E-486D-A122-CCC6E65D1772}" destId="{05C26B60-DC09-404B-81FC-0B35D4DE0800}" srcOrd="0" destOrd="0" presId="urn:microsoft.com/office/officeart/2005/8/layout/radial2"/>
    <dgm:cxn modelId="{BFAC1719-2921-4DD9-A6F8-863021AB67CE}" type="presParOf" srcId="{05C26B60-DC09-404B-81FC-0B35D4DE0800}" destId="{A7165454-2E2E-46C3-AF9A-708C0C3FC186}" srcOrd="0" destOrd="0" presId="urn:microsoft.com/office/officeart/2005/8/layout/radial2"/>
    <dgm:cxn modelId="{66FC00B0-AB4A-49BB-BB81-6770F0CCE22D}" type="presParOf" srcId="{A7165454-2E2E-46C3-AF9A-708C0C3FC186}" destId="{E570FE10-E1CD-4777-92F1-33BDA2AD4663}" srcOrd="0" destOrd="0" presId="urn:microsoft.com/office/officeart/2005/8/layout/radial2"/>
    <dgm:cxn modelId="{08047A47-FDD8-4EE9-8C19-DDF40F3CAAC4}" type="presParOf" srcId="{A7165454-2E2E-46C3-AF9A-708C0C3FC186}" destId="{F9AD88E4-48B1-454E-95BA-2F6DE530FAB8}" srcOrd="1" destOrd="0" presId="urn:microsoft.com/office/officeart/2005/8/layout/radial2"/>
    <dgm:cxn modelId="{2F6EEE9A-7CC8-4D04-B3E8-0CA76F77F6FB}" type="presParOf" srcId="{05C26B60-DC09-404B-81FC-0B35D4DE0800}" destId="{B06C4E9E-653D-42D6-B889-81B9D1B49B0E}" srcOrd="1" destOrd="0" presId="urn:microsoft.com/office/officeart/2005/8/layout/radial2"/>
    <dgm:cxn modelId="{8D45E25D-A986-4F51-96F0-D0B25AE44010}" type="presParOf" srcId="{05C26B60-DC09-404B-81FC-0B35D4DE0800}" destId="{7B8421ED-2ADA-46AB-9CDC-718D977AAC8E}" srcOrd="2" destOrd="0" presId="urn:microsoft.com/office/officeart/2005/8/layout/radial2"/>
    <dgm:cxn modelId="{159C6E1F-A964-46B7-903A-FC75C168ACFB}" type="presParOf" srcId="{7B8421ED-2ADA-46AB-9CDC-718D977AAC8E}" destId="{CA6F905B-2FE0-472A-A3E7-CC18854FBD64}" srcOrd="0" destOrd="0" presId="urn:microsoft.com/office/officeart/2005/8/layout/radial2"/>
    <dgm:cxn modelId="{F10A8847-8D92-4F55-BB30-1529822FC38C}" type="presParOf" srcId="{7B8421ED-2ADA-46AB-9CDC-718D977AAC8E}" destId="{16AB0357-DBE9-40B5-B654-BCEA763AE8E7}" srcOrd="1" destOrd="0" presId="urn:microsoft.com/office/officeart/2005/8/layout/radial2"/>
    <dgm:cxn modelId="{7043F811-DE16-4E75-8D04-3F370F598CB1}" type="presParOf" srcId="{05C26B60-DC09-404B-81FC-0B35D4DE0800}" destId="{C1188CF1-3158-4B31-B77F-D1F38C984991}" srcOrd="3" destOrd="0" presId="urn:microsoft.com/office/officeart/2005/8/layout/radial2"/>
    <dgm:cxn modelId="{55E8AB3F-1A71-4D97-B7B0-BC262EFB4553}" type="presParOf" srcId="{05C26B60-DC09-404B-81FC-0B35D4DE0800}" destId="{9A20E898-4CDC-4AC0-8421-CE6D85E712C1}" srcOrd="4" destOrd="0" presId="urn:microsoft.com/office/officeart/2005/8/layout/radial2"/>
    <dgm:cxn modelId="{52F3A581-67FE-477E-82A1-82148C19152D}" type="presParOf" srcId="{9A20E898-4CDC-4AC0-8421-CE6D85E712C1}" destId="{EBA16F46-6FF0-4915-88DA-466CFE907DFE}" srcOrd="0" destOrd="0" presId="urn:microsoft.com/office/officeart/2005/8/layout/radial2"/>
    <dgm:cxn modelId="{F8A72758-B126-4219-BA7D-3F8F19F6230F}" type="presParOf" srcId="{9A20E898-4CDC-4AC0-8421-CE6D85E712C1}" destId="{9B693B23-50CF-4971-A15D-36C0A120C759}" srcOrd="1" destOrd="0" presId="urn:microsoft.com/office/officeart/2005/8/layout/radial2"/>
    <dgm:cxn modelId="{99B4D45F-0DEA-48F6-B093-CC00E7B5DF35}" type="presParOf" srcId="{05C26B60-DC09-404B-81FC-0B35D4DE0800}" destId="{11328F0A-A9D4-49AE-A8FC-DC03257D7332}" srcOrd="5" destOrd="0" presId="urn:microsoft.com/office/officeart/2005/8/layout/radial2"/>
    <dgm:cxn modelId="{DC08B17E-CC72-4AB3-8F7B-5359DF26FD4D}" type="presParOf" srcId="{05C26B60-DC09-404B-81FC-0B35D4DE0800}" destId="{CF2CEF9C-E49A-447C-85B7-3C295D3D822F}" srcOrd="6" destOrd="0" presId="urn:microsoft.com/office/officeart/2005/8/layout/radial2"/>
    <dgm:cxn modelId="{94DF0DE5-9F7F-45FE-BED4-C7A41DB25C2F}" type="presParOf" srcId="{CF2CEF9C-E49A-447C-85B7-3C295D3D822F}" destId="{23F8AED4-E9FA-48B5-AD5F-BBB0BEFE5476}" srcOrd="0" destOrd="0" presId="urn:microsoft.com/office/officeart/2005/8/layout/radial2"/>
    <dgm:cxn modelId="{FA9B85C6-5A30-4CE4-85A2-C4F498C39681}" type="presParOf" srcId="{CF2CEF9C-E49A-447C-85B7-3C295D3D822F}" destId="{8E899653-4E5E-4F69-927F-D92215E52D8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AFF3B7-7566-4B93-AE29-86C8C9B69DAE}">
      <dsp:nvSpPr>
        <dsp:cNvPr id="0" name=""/>
        <dsp:cNvSpPr/>
      </dsp:nvSpPr>
      <dsp:spPr>
        <a:xfrm>
          <a:off x="435163" y="1317479"/>
          <a:ext cx="914458" cy="95251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C03D9157-12F6-45BC-B9E8-42A7F7E9DA19}">
      <dsp:nvSpPr>
        <dsp:cNvPr id="0" name=""/>
        <dsp:cNvSpPr/>
      </dsp:nvSpPr>
      <dsp:spPr>
        <a:xfrm>
          <a:off x="1520969" y="1159706"/>
          <a:ext cx="7092027" cy="141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400" b="1" kern="1200" dirty="0">
              <a:solidFill>
                <a:srgbClr val="002060"/>
              </a:solidFill>
            </a:rPr>
            <a:t>PROPUESTAS DE LOS ACTORES ESTRATÉGICOS</a:t>
          </a:r>
          <a:r>
            <a:rPr lang="es-GT" sz="2400" b="1" kern="1200" dirty="0">
              <a:solidFill>
                <a:srgbClr val="002060"/>
              </a:solidFill>
            </a:rPr>
            <a:t> 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400" b="1" kern="1200" dirty="0">
              <a:solidFill>
                <a:srgbClr val="002060"/>
              </a:solidFill>
            </a:rPr>
            <a:t>PLAN DE TRABAJO MTP 2024-2027</a:t>
          </a:r>
          <a:endParaRPr lang="es-GT" sz="2400" b="1" kern="1200" dirty="0">
            <a:solidFill>
              <a:srgbClr val="002060"/>
            </a:solidFill>
          </a:endParaRPr>
        </a:p>
      </dsp:txBody>
      <dsp:txXfrm>
        <a:off x="1520969" y="1159706"/>
        <a:ext cx="7092027" cy="1412531"/>
      </dsp:txXfrm>
    </dsp:sp>
    <dsp:sp modelId="{5C76BD1F-8768-4F2E-949B-FE149C4377C6}">
      <dsp:nvSpPr>
        <dsp:cNvPr id="0" name=""/>
        <dsp:cNvSpPr/>
      </dsp:nvSpPr>
      <dsp:spPr>
        <a:xfrm>
          <a:off x="435159" y="2774986"/>
          <a:ext cx="914458" cy="95251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24912CBB-DC22-4DF8-A01E-34D8D37D1CAC}">
      <dsp:nvSpPr>
        <dsp:cNvPr id="0" name=""/>
        <dsp:cNvSpPr/>
      </dsp:nvSpPr>
      <dsp:spPr>
        <a:xfrm>
          <a:off x="1551284" y="2550146"/>
          <a:ext cx="5944162" cy="141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solidFill>
                <a:srgbClr val="002060"/>
              </a:solidFill>
            </a:rPr>
            <a:t>PRÓXIMOS PASOS</a:t>
          </a:r>
          <a:endParaRPr lang="es-GT" sz="2400" b="1" kern="1200" dirty="0">
            <a:solidFill>
              <a:srgbClr val="002060"/>
            </a:solidFill>
          </a:endParaRPr>
        </a:p>
      </dsp:txBody>
      <dsp:txXfrm>
        <a:off x="1551284" y="2550146"/>
        <a:ext cx="5944162" cy="1412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03F52-83C7-4178-8319-011BCD84B061}">
      <dsp:nvSpPr>
        <dsp:cNvPr id="0" name=""/>
        <dsp:cNvSpPr/>
      </dsp:nvSpPr>
      <dsp:spPr>
        <a:xfrm>
          <a:off x="4738" y="1099797"/>
          <a:ext cx="2131529" cy="332658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GT" sz="2000" b="0" kern="1200" dirty="0">
              <a:solidFill>
                <a:schemeClr val="tx1"/>
              </a:solidFill>
            </a:rPr>
            <a:t>Realizar</a:t>
          </a:r>
          <a:r>
            <a:rPr lang="es-GT" sz="2000" b="0" kern="1200" dirty="0"/>
            <a:t> catálogo de opciones de medios de pago electrónicos como Tarjetas Prepago, OST, etc., mismas que se propondrán a las instituciones interesadas en realizar convenios. </a:t>
          </a:r>
          <a:endParaRPr lang="es-ES" sz="2000" b="0" kern="1200" dirty="0"/>
        </a:p>
      </dsp:txBody>
      <dsp:txXfrm>
        <a:off x="67168" y="1162227"/>
        <a:ext cx="2006669" cy="3201722"/>
      </dsp:txXfrm>
    </dsp:sp>
    <dsp:sp modelId="{D5FD924B-F2A5-4A46-805E-CD997BDA1113}">
      <dsp:nvSpPr>
        <dsp:cNvPr id="0" name=""/>
        <dsp:cNvSpPr/>
      </dsp:nvSpPr>
      <dsp:spPr>
        <a:xfrm rot="18289469">
          <a:off x="1874816" y="2248545"/>
          <a:ext cx="1219072" cy="28344"/>
        </a:xfrm>
        <a:custGeom>
          <a:avLst/>
          <a:gdLst/>
          <a:ahLst/>
          <a:cxnLst/>
          <a:rect l="0" t="0" r="0" b="0"/>
          <a:pathLst>
            <a:path>
              <a:moveTo>
                <a:pt x="0" y="14172"/>
              </a:moveTo>
              <a:lnTo>
                <a:pt x="1219072" y="141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>
            <a:solidFill>
              <a:schemeClr val="tx1"/>
            </a:solidFill>
          </a:endParaRPr>
        </a:p>
      </dsp:txBody>
      <dsp:txXfrm>
        <a:off x="2453875" y="2232240"/>
        <a:ext cx="60953" cy="60953"/>
      </dsp:txXfrm>
    </dsp:sp>
    <dsp:sp modelId="{7E121229-FACE-496F-90D0-1BCA5D84BF35}">
      <dsp:nvSpPr>
        <dsp:cNvPr id="0" name=""/>
        <dsp:cNvSpPr/>
      </dsp:nvSpPr>
      <dsp:spPr>
        <a:xfrm>
          <a:off x="2832437" y="1520766"/>
          <a:ext cx="4460075" cy="4831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GT" sz="1600" kern="1200" dirty="0"/>
            <a:t>Identificar opciones de medios de pago electrónicos disponibles en el país.</a:t>
          </a:r>
          <a:endParaRPr lang="es-ES" sz="1600" kern="1200" dirty="0"/>
        </a:p>
      </dsp:txBody>
      <dsp:txXfrm>
        <a:off x="2846588" y="1534917"/>
        <a:ext cx="4431773" cy="454856"/>
      </dsp:txXfrm>
    </dsp:sp>
    <dsp:sp modelId="{83C5161A-0250-4318-93BD-202B0AACAA4B}">
      <dsp:nvSpPr>
        <dsp:cNvPr id="0" name=""/>
        <dsp:cNvSpPr/>
      </dsp:nvSpPr>
      <dsp:spPr>
        <a:xfrm rot="20667884">
          <a:off x="2123068" y="2652153"/>
          <a:ext cx="722567" cy="28344"/>
        </a:xfrm>
        <a:custGeom>
          <a:avLst/>
          <a:gdLst/>
          <a:ahLst/>
          <a:cxnLst/>
          <a:rect l="0" t="0" r="0" b="0"/>
          <a:pathLst>
            <a:path>
              <a:moveTo>
                <a:pt x="0" y="14172"/>
              </a:moveTo>
              <a:lnTo>
                <a:pt x="722567" y="141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just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/>
        </a:p>
      </dsp:txBody>
      <dsp:txXfrm>
        <a:off x="2466288" y="2648261"/>
        <a:ext cx="36128" cy="36128"/>
      </dsp:txXfrm>
    </dsp:sp>
    <dsp:sp modelId="{15BAD02A-CA81-4C1B-BB6C-42D5E3D1A4B2}">
      <dsp:nvSpPr>
        <dsp:cNvPr id="0" name=""/>
        <dsp:cNvSpPr/>
      </dsp:nvSpPr>
      <dsp:spPr>
        <a:xfrm>
          <a:off x="2832437" y="2134457"/>
          <a:ext cx="4436545" cy="87021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GT" sz="1600" kern="1200" dirty="0"/>
            <a:t>Acercamiento con actores relacionados ("proveedores") para conocer a detalle cada opción.</a:t>
          </a:r>
        </a:p>
      </dsp:txBody>
      <dsp:txXfrm>
        <a:off x="2857925" y="2159945"/>
        <a:ext cx="4385569" cy="819235"/>
      </dsp:txXfrm>
    </dsp:sp>
    <dsp:sp modelId="{F1A5EF84-16F7-4884-BDC9-67690DE8A4BB}">
      <dsp:nvSpPr>
        <dsp:cNvPr id="0" name=""/>
        <dsp:cNvSpPr/>
      </dsp:nvSpPr>
      <dsp:spPr>
        <a:xfrm rot="2953469">
          <a:off x="1951377" y="3152524"/>
          <a:ext cx="1065950" cy="28344"/>
        </a:xfrm>
        <a:custGeom>
          <a:avLst/>
          <a:gdLst/>
          <a:ahLst/>
          <a:cxnLst/>
          <a:rect l="0" t="0" r="0" b="0"/>
          <a:pathLst>
            <a:path>
              <a:moveTo>
                <a:pt x="0" y="14172"/>
              </a:moveTo>
              <a:lnTo>
                <a:pt x="1065950" y="141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just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/>
        </a:p>
      </dsp:txBody>
      <dsp:txXfrm>
        <a:off x="2457703" y="3140048"/>
        <a:ext cx="53297" cy="53297"/>
      </dsp:txXfrm>
    </dsp:sp>
    <dsp:sp modelId="{E1A324D2-6CB7-4379-9BF8-2EFE1CBCCC9D}">
      <dsp:nvSpPr>
        <dsp:cNvPr id="0" name=""/>
        <dsp:cNvSpPr/>
      </dsp:nvSpPr>
      <dsp:spPr>
        <a:xfrm>
          <a:off x="2832437" y="3135199"/>
          <a:ext cx="4436545" cy="87021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GT" sz="1600" kern="1200" dirty="0"/>
            <a:t>Investigación de casos de éxito fuera de Guatemala, que permitan definir una ruta a seguir.</a:t>
          </a:r>
        </a:p>
      </dsp:txBody>
      <dsp:txXfrm>
        <a:off x="2857925" y="3160687"/>
        <a:ext cx="4385569" cy="819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28F0A-A9D4-49AE-A8FC-DC03257D7332}">
      <dsp:nvSpPr>
        <dsp:cNvPr id="0" name=""/>
        <dsp:cNvSpPr/>
      </dsp:nvSpPr>
      <dsp:spPr>
        <a:xfrm rot="2563787">
          <a:off x="4354469" y="3986313"/>
          <a:ext cx="852769" cy="41528"/>
        </a:xfrm>
        <a:custGeom>
          <a:avLst/>
          <a:gdLst/>
          <a:ahLst/>
          <a:cxnLst/>
          <a:rect l="0" t="0" r="0" b="0"/>
          <a:pathLst>
            <a:path>
              <a:moveTo>
                <a:pt x="0" y="20764"/>
              </a:moveTo>
              <a:lnTo>
                <a:pt x="852769" y="207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88CF1-3158-4B31-B77F-D1F38C984991}">
      <dsp:nvSpPr>
        <dsp:cNvPr id="0" name=""/>
        <dsp:cNvSpPr/>
      </dsp:nvSpPr>
      <dsp:spPr>
        <a:xfrm>
          <a:off x="4467647" y="2815255"/>
          <a:ext cx="949300" cy="41528"/>
        </a:xfrm>
        <a:custGeom>
          <a:avLst/>
          <a:gdLst/>
          <a:ahLst/>
          <a:cxnLst/>
          <a:rect l="0" t="0" r="0" b="0"/>
          <a:pathLst>
            <a:path>
              <a:moveTo>
                <a:pt x="0" y="20764"/>
              </a:moveTo>
              <a:lnTo>
                <a:pt x="949300" y="207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C4E9E-653D-42D6-B889-81B9D1B49B0E}">
      <dsp:nvSpPr>
        <dsp:cNvPr id="0" name=""/>
        <dsp:cNvSpPr/>
      </dsp:nvSpPr>
      <dsp:spPr>
        <a:xfrm rot="19036213">
          <a:off x="4354469" y="1644196"/>
          <a:ext cx="852769" cy="41528"/>
        </a:xfrm>
        <a:custGeom>
          <a:avLst/>
          <a:gdLst/>
          <a:ahLst/>
          <a:cxnLst/>
          <a:rect l="0" t="0" r="0" b="0"/>
          <a:pathLst>
            <a:path>
              <a:moveTo>
                <a:pt x="0" y="20764"/>
              </a:moveTo>
              <a:lnTo>
                <a:pt x="852769" y="207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D88E4-48B1-454E-95BA-2F6DE530FAB8}">
      <dsp:nvSpPr>
        <dsp:cNvPr id="0" name=""/>
        <dsp:cNvSpPr/>
      </dsp:nvSpPr>
      <dsp:spPr>
        <a:xfrm>
          <a:off x="2149491" y="1472397"/>
          <a:ext cx="2727243" cy="272724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6F905B-2FE0-472A-A3E7-CC18854FBD64}">
      <dsp:nvSpPr>
        <dsp:cNvPr id="0" name=""/>
        <dsp:cNvSpPr/>
      </dsp:nvSpPr>
      <dsp:spPr>
        <a:xfrm>
          <a:off x="4876885" y="2303"/>
          <a:ext cx="1636345" cy="16363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APP Open banking</a:t>
          </a:r>
          <a:endParaRPr lang="es-GT" sz="1700" kern="1200" dirty="0"/>
        </a:p>
      </dsp:txBody>
      <dsp:txXfrm>
        <a:off x="5116522" y="241940"/>
        <a:ext cx="1157071" cy="1157071"/>
      </dsp:txXfrm>
    </dsp:sp>
    <dsp:sp modelId="{16AB0357-DBE9-40B5-B654-BCEA763AE8E7}">
      <dsp:nvSpPr>
        <dsp:cNvPr id="0" name=""/>
        <dsp:cNvSpPr/>
      </dsp:nvSpPr>
      <dsp:spPr>
        <a:xfrm>
          <a:off x="6676865" y="2303"/>
          <a:ext cx="2454518" cy="163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Identificar y unir esfuerzos actores estratégicos</a:t>
          </a:r>
          <a:endParaRPr lang="es-G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Ofrecer incentivo</a:t>
          </a:r>
          <a:endParaRPr lang="es-G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Recopilar estadística</a:t>
          </a:r>
          <a:endParaRPr lang="es-G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Identificar grupo objetivo</a:t>
          </a:r>
          <a:endParaRPr lang="es-G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Incentivar ahorro</a:t>
          </a:r>
          <a:endParaRPr lang="es-GT" sz="1600" kern="1200" dirty="0"/>
        </a:p>
      </dsp:txBody>
      <dsp:txXfrm>
        <a:off x="6676865" y="2303"/>
        <a:ext cx="2454518" cy="1636345"/>
      </dsp:txXfrm>
    </dsp:sp>
    <dsp:sp modelId="{EBA16F46-6FF0-4915-88DA-466CFE907DFE}">
      <dsp:nvSpPr>
        <dsp:cNvPr id="0" name=""/>
        <dsp:cNvSpPr/>
      </dsp:nvSpPr>
      <dsp:spPr>
        <a:xfrm>
          <a:off x="5416948" y="2017846"/>
          <a:ext cx="1636345" cy="1636345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Cuentas simplificadas</a:t>
          </a:r>
          <a:endParaRPr lang="es-GT" sz="1700" kern="1200" dirty="0"/>
        </a:p>
      </dsp:txBody>
      <dsp:txXfrm>
        <a:off x="5656585" y="2257483"/>
        <a:ext cx="1157071" cy="1157071"/>
      </dsp:txXfrm>
    </dsp:sp>
    <dsp:sp modelId="{9B693B23-50CF-4971-A15D-36C0A120C759}">
      <dsp:nvSpPr>
        <dsp:cNvPr id="0" name=""/>
        <dsp:cNvSpPr/>
      </dsp:nvSpPr>
      <dsp:spPr>
        <a:xfrm>
          <a:off x="7216928" y="2017846"/>
          <a:ext cx="2454518" cy="163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Utilizar tecnologías procesos Onboarding o afiliación</a:t>
          </a:r>
          <a:endParaRPr lang="es-GT" sz="1600" kern="1200" dirty="0"/>
        </a:p>
      </dsp:txBody>
      <dsp:txXfrm>
        <a:off x="7216928" y="2017846"/>
        <a:ext cx="2454518" cy="1636345"/>
      </dsp:txXfrm>
    </dsp:sp>
    <dsp:sp modelId="{23F8AED4-E9FA-48B5-AD5F-BBB0BEFE5476}">
      <dsp:nvSpPr>
        <dsp:cNvPr id="0" name=""/>
        <dsp:cNvSpPr/>
      </dsp:nvSpPr>
      <dsp:spPr>
        <a:xfrm>
          <a:off x="4876885" y="4033389"/>
          <a:ext cx="1636345" cy="1636345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Aprobar ley</a:t>
          </a:r>
          <a:endParaRPr lang="es-GT" sz="1700" kern="1200" dirty="0"/>
        </a:p>
      </dsp:txBody>
      <dsp:txXfrm>
        <a:off x="5116522" y="4273026"/>
        <a:ext cx="1157071" cy="1157071"/>
      </dsp:txXfrm>
    </dsp:sp>
    <dsp:sp modelId="{8E899653-4E5E-4F69-927F-D92215E52D85}">
      <dsp:nvSpPr>
        <dsp:cNvPr id="0" name=""/>
        <dsp:cNvSpPr/>
      </dsp:nvSpPr>
      <dsp:spPr>
        <a:xfrm>
          <a:off x="6676865" y="4033389"/>
          <a:ext cx="2454518" cy="163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Normas de funcionamiento</a:t>
          </a:r>
          <a:endParaRPr lang="es-G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Tarjetas y tarjetas prepago</a:t>
          </a:r>
          <a:endParaRPr lang="es-G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Protección al consumidor</a:t>
          </a:r>
          <a:endParaRPr lang="es-G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Normas tributarias</a:t>
          </a:r>
          <a:endParaRPr lang="es-G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Dinero electrónico</a:t>
          </a:r>
          <a:endParaRPr lang="es-GT" sz="1600" kern="1200" dirty="0"/>
        </a:p>
      </dsp:txBody>
      <dsp:txXfrm>
        <a:off x="6676865" y="4033389"/>
        <a:ext cx="2454518" cy="1636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F20B2-4828-4B1C-B488-4F4EFD0F85C2}" type="datetimeFigureOut">
              <a:rPr lang="es-GT" smtClean="0"/>
              <a:t>28/12/2023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C3862-55E0-4067-802B-AAE9906E65B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41232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GT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8534D7B-7954-4463-B0B4-D62CAFA14F86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GT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GT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A68A90F-D773-499B-8BCF-9D31D7A0F99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8632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8A90F-D773-499B-8BCF-9D31D7A0F993}" type="slidenum">
              <a:rPr lang="es-GT" smtClean="0"/>
              <a:t>1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533583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8A90F-D773-499B-8BCF-9D31D7A0F993}" type="slidenum">
              <a:rPr lang="es-GT" smtClean="0"/>
              <a:t>2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982688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8A90F-D773-499B-8BCF-9D31D7A0F993}" type="slidenum">
              <a:rPr lang="es-GT" smtClean="0"/>
              <a:t>3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911759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8A90F-D773-499B-8BCF-9D31D7A0F993}" type="slidenum">
              <a:rPr lang="es-GT" smtClean="0"/>
              <a:t>7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172927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8A90F-D773-499B-8BCF-9D31D7A0F993}" type="slidenum">
              <a:rPr lang="es-GT" smtClean="0"/>
              <a:t>8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449024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8A90F-D773-499B-8BCF-9D31D7A0F993}" type="slidenum">
              <a:rPr lang="es-GT" smtClean="0"/>
              <a:t>9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631770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12819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27392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91971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41125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36490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96404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403830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9204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55889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61789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GT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97779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BA0A6-09DB-4595-B1CC-F4A2869B9FD9}" type="datetimeFigureOut">
              <a:rPr lang="es-GT" smtClean="0"/>
              <a:t>28/12/2023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F05A1-9DA3-4004-91D6-3B9555641502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73558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310339" y="5498560"/>
            <a:ext cx="11571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3600" b="1" dirty="0">
                <a:solidFill>
                  <a:schemeClr val="bg1"/>
                </a:solidFill>
              </a:rPr>
              <a:t>Marzo de 2023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4373592"/>
            <a:ext cx="12145031" cy="570571"/>
          </a:xfrm>
        </p:spPr>
        <p:txBody>
          <a:bodyPr>
            <a:normAutofit/>
          </a:bodyPr>
          <a:lstStyle/>
          <a:p>
            <a:r>
              <a:rPr lang="es-GT" sz="2800" b="1" dirty="0">
                <a:solidFill>
                  <a:srgbClr val="002060"/>
                </a:solidFill>
                <a:latin typeface="Arial Black" panose="020B0A04020102020204" pitchFamily="34" charset="0"/>
              </a:rPr>
              <a:t>Mesa Técnica de Trabajo de Pagos</a:t>
            </a:r>
            <a:endParaRPr lang="es-GT" sz="3600" b="1" dirty="0"/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636144" y="1615146"/>
            <a:ext cx="9144000" cy="2088327"/>
          </a:xfrm>
        </p:spPr>
        <p:txBody>
          <a:bodyPr>
            <a:noAutofit/>
          </a:bodyPr>
          <a:lstStyle/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PRESENTACIÓN DE RESULTADOS </a:t>
            </a:r>
          </a:p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ACTUALIZACIÓN Y CONTINUIDAD DE LA ESTRATEGIA NACIONAL DE INCLUSIÓN FINANCIERA</a:t>
            </a:r>
          </a:p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2024-2027</a:t>
            </a:r>
            <a:endParaRPr lang="es-GT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63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2076ED8-EA5C-46FC-8742-6A77D7ADF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702" y="856273"/>
            <a:ext cx="10372595" cy="436539"/>
          </a:xfrm>
        </p:spPr>
        <p:txBody>
          <a:bodyPr>
            <a:noAutofit/>
          </a:bodyPr>
          <a:lstStyle/>
          <a:p>
            <a:pPr algn="ctr"/>
            <a:r>
              <a:rPr lang="es-GT" b="1" dirty="0">
                <a:latin typeface="+mn-lt"/>
              </a:rPr>
              <a:t>CONTENIDO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5848B84-357B-4569-B575-CC3FF1722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7720271"/>
              </p:ext>
            </p:extLst>
          </p:nvPr>
        </p:nvGraphicFramePr>
        <p:xfrm>
          <a:off x="2031998" y="1371333"/>
          <a:ext cx="8612997" cy="5055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1ABA74E7-7E44-40B6-ABE9-1D873E3C65E5}"/>
              </a:ext>
            </a:extLst>
          </p:cNvPr>
          <p:cNvSpPr txBox="1"/>
          <p:nvPr/>
        </p:nvSpPr>
        <p:spPr>
          <a:xfrm>
            <a:off x="2711581" y="2879838"/>
            <a:ext cx="336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2060"/>
                </a:solidFill>
                <a:latin typeface="Eras Bold ITC" panose="020B0907030504020204" pitchFamily="34" charset="0"/>
              </a:rPr>
              <a:t>1</a:t>
            </a:r>
            <a:endParaRPr lang="es-GT" sz="2800" dirty="0">
              <a:solidFill>
                <a:srgbClr val="002060"/>
              </a:solidFill>
              <a:latin typeface="Eras Bold ITC" panose="020B0907030504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D55E8F3-0E3E-4991-9E9C-9D974BBD759A}"/>
              </a:ext>
            </a:extLst>
          </p:cNvPr>
          <p:cNvSpPr txBox="1"/>
          <p:nvPr/>
        </p:nvSpPr>
        <p:spPr>
          <a:xfrm>
            <a:off x="2711581" y="4365029"/>
            <a:ext cx="336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2060"/>
                </a:solidFill>
                <a:latin typeface="Eras Bold ITC" panose="020B0907030504020204" pitchFamily="34" charset="0"/>
              </a:rPr>
              <a:t>2</a:t>
            </a:r>
            <a:endParaRPr lang="es-GT" sz="2800" dirty="0">
              <a:solidFill>
                <a:srgbClr val="002060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278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o 31"/>
          <p:cNvGrpSpPr/>
          <p:nvPr/>
        </p:nvGrpSpPr>
        <p:grpSpPr>
          <a:xfrm>
            <a:off x="1703871" y="2547707"/>
            <a:ext cx="10102049" cy="1210943"/>
            <a:chOff x="1969773" y="1186270"/>
            <a:chExt cx="8822404" cy="1210943"/>
          </a:xfrm>
        </p:grpSpPr>
        <p:grpSp>
          <p:nvGrpSpPr>
            <p:cNvPr id="10" name="Grupo 9"/>
            <p:cNvGrpSpPr/>
            <p:nvPr/>
          </p:nvGrpSpPr>
          <p:grpSpPr>
            <a:xfrm>
              <a:off x="1969773" y="1186270"/>
              <a:ext cx="8822404" cy="1210943"/>
              <a:chOff x="1969773" y="1186270"/>
              <a:chExt cx="8822404" cy="1210943"/>
            </a:xfrm>
          </p:grpSpPr>
          <p:sp>
            <p:nvSpPr>
              <p:cNvPr id="11" name="Elipse 10"/>
              <p:cNvSpPr/>
              <p:nvPr/>
            </p:nvSpPr>
            <p:spPr>
              <a:xfrm>
                <a:off x="1969773" y="1186270"/>
                <a:ext cx="1010157" cy="1010157"/>
              </a:xfrm>
              <a:prstGeom prst="ellips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5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</p:sp>
          <p:sp>
            <p:nvSpPr>
              <p:cNvPr id="12" name="Forma libre 11"/>
              <p:cNvSpPr/>
              <p:nvPr/>
            </p:nvSpPr>
            <p:spPr>
              <a:xfrm>
                <a:off x="3071005" y="1387056"/>
                <a:ext cx="7721172" cy="1010157"/>
              </a:xfrm>
              <a:custGeom>
                <a:avLst/>
                <a:gdLst>
                  <a:gd name="connsiteX0" fmla="*/ 0 w 6430233"/>
                  <a:gd name="connsiteY0" fmla="*/ 0 h 1010157"/>
                  <a:gd name="connsiteX1" fmla="*/ 6430233 w 6430233"/>
                  <a:gd name="connsiteY1" fmla="*/ 0 h 1010157"/>
                  <a:gd name="connsiteX2" fmla="*/ 6430233 w 6430233"/>
                  <a:gd name="connsiteY2" fmla="*/ 1010157 h 1010157"/>
                  <a:gd name="connsiteX3" fmla="*/ 0 w 6430233"/>
                  <a:gd name="connsiteY3" fmla="*/ 1010157 h 1010157"/>
                  <a:gd name="connsiteX4" fmla="*/ 0 w 6430233"/>
                  <a:gd name="connsiteY4" fmla="*/ 0 h 1010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30233" h="1010157">
                    <a:moveTo>
                      <a:pt x="0" y="0"/>
                    </a:moveTo>
                    <a:lnTo>
                      <a:pt x="6430233" y="0"/>
                    </a:lnTo>
                    <a:lnTo>
                      <a:pt x="6430233" y="1010157"/>
                    </a:lnTo>
                    <a:lnTo>
                      <a:pt x="0" y="101015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30480" rIns="0" bIns="30480" numCol="1" spcCol="1270" anchor="ctr" anchorCtr="0">
                <a:noAutofit/>
              </a:bodyPr>
              <a:lstStyle/>
              <a:p>
                <a:pPr lvl="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3600" b="1" dirty="0">
                    <a:solidFill>
                      <a:srgbClr val="002060"/>
                    </a:solidFill>
                  </a:rPr>
                  <a:t>PROPUESTAS DE LOS ACTORES ESTRATÉGICOS</a:t>
                </a:r>
                <a:r>
                  <a:rPr lang="es-GT" sz="3600" b="1" dirty="0">
                    <a:solidFill>
                      <a:srgbClr val="002060"/>
                    </a:solidFill>
                  </a:rPr>
                  <a:t> </a:t>
                </a:r>
              </a:p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3600" b="1" dirty="0">
                    <a:solidFill>
                      <a:srgbClr val="002060"/>
                    </a:solidFill>
                  </a:rPr>
                  <a:t>PLAN DE TRABAJO MTP 2024-2027</a:t>
                </a:r>
              </a:p>
            </p:txBody>
          </p:sp>
        </p:grp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1ABA74E7-7E44-40B6-ABE9-1D873E3C65E5}"/>
                </a:ext>
              </a:extLst>
            </p:cNvPr>
            <p:cNvSpPr txBox="1"/>
            <p:nvPr/>
          </p:nvSpPr>
          <p:spPr>
            <a:xfrm>
              <a:off x="2276502" y="1398960"/>
              <a:ext cx="3364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200" dirty="0">
                  <a:solidFill>
                    <a:srgbClr val="002060"/>
                  </a:solidFill>
                  <a:latin typeface="Eras Bold ITC" panose="020B0907030504020204" pitchFamily="34" charset="0"/>
                </a:rPr>
                <a:t>1</a:t>
              </a:r>
              <a:endParaRPr lang="es-GT" sz="3200" dirty="0">
                <a:solidFill>
                  <a:srgbClr val="002060"/>
                </a:solidFill>
                <a:latin typeface="Eras Bold ITC" panose="020B0907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4760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45"/>
          <p:cNvSpPr>
            <a:spLocks noGrp="1"/>
          </p:cNvSpPr>
          <p:nvPr>
            <p:ph type="title"/>
          </p:nvPr>
        </p:nvSpPr>
        <p:spPr>
          <a:xfrm>
            <a:off x="-17253" y="0"/>
            <a:ext cx="1171994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 PROPUESTAS -GRUPO 1-</a:t>
            </a:r>
            <a:endParaRPr lang="es-GT" sz="12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" name="Diagrama 35">
            <a:extLst>
              <a:ext uri="{FF2B5EF4-FFF2-40B4-BE49-F238E27FC236}">
                <a16:creationId xmlns:a16="http://schemas.microsoft.com/office/drawing/2014/main" id="{4FF97771-ABFA-468E-86CF-7B3136D888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8368396"/>
              </p:ext>
            </p:extLst>
          </p:nvPr>
        </p:nvGraphicFramePr>
        <p:xfrm>
          <a:off x="4496495" y="485164"/>
          <a:ext cx="7297251" cy="5526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8" name="Grupo 37">
            <a:extLst>
              <a:ext uri="{FF2B5EF4-FFF2-40B4-BE49-F238E27FC236}">
                <a16:creationId xmlns:a16="http://schemas.microsoft.com/office/drawing/2014/main" id="{27A27BBF-B80A-4347-81A9-F3D39726EA2E}"/>
              </a:ext>
            </a:extLst>
          </p:cNvPr>
          <p:cNvGrpSpPr/>
          <p:nvPr/>
        </p:nvGrpSpPr>
        <p:grpSpPr>
          <a:xfrm>
            <a:off x="4901572" y="1020695"/>
            <a:ext cx="1311460" cy="399437"/>
            <a:chOff x="1354101" y="2119476"/>
            <a:chExt cx="1634702" cy="399437"/>
          </a:xfrm>
        </p:grpSpPr>
        <p:pic>
          <p:nvPicPr>
            <p:cNvPr id="39" name="Picture 10">
              <a:extLst>
                <a:ext uri="{FF2B5EF4-FFF2-40B4-BE49-F238E27FC236}">
                  <a16:creationId xmlns:a16="http://schemas.microsoft.com/office/drawing/2014/main" id="{D89CF0E4-9CEC-401F-AC63-1B3E6CE3038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p:blipFill>
          <p:spPr>
            <a:xfrm>
              <a:off x="1354101" y="2119476"/>
              <a:ext cx="1634702" cy="399437"/>
            </a:xfrm>
            <a:prstGeom prst="rect">
              <a:avLst/>
            </a:prstGeom>
          </p:spPr>
        </p:pic>
        <p:sp>
          <p:nvSpPr>
            <p:cNvPr id="40" name="TextBox 11">
              <a:extLst>
                <a:ext uri="{FF2B5EF4-FFF2-40B4-BE49-F238E27FC236}">
                  <a16:creationId xmlns:a16="http://schemas.microsoft.com/office/drawing/2014/main" id="{A5C8134F-D1B3-4B74-956D-472DCB314AB3}"/>
                </a:ext>
              </a:extLst>
            </p:cNvPr>
            <p:cNvSpPr txBox="1"/>
            <p:nvPr/>
          </p:nvSpPr>
          <p:spPr>
            <a:xfrm>
              <a:off x="1354101" y="2234242"/>
              <a:ext cx="1634702" cy="18877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416"/>
                </a:lnSpc>
              </a:pPr>
              <a:r>
                <a:rPr lang="en-US" sz="1600" b="1" spc="-78" dirty="0">
                  <a:solidFill>
                    <a:srgbClr val="FFFFFF"/>
                  </a:solidFill>
                  <a:latin typeface="Quicksand"/>
                </a:rPr>
                <a:t>PROYECTO </a:t>
              </a: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22343161-6A0C-4E29-8227-223613EFF0DB}"/>
              </a:ext>
            </a:extLst>
          </p:cNvPr>
          <p:cNvGrpSpPr/>
          <p:nvPr/>
        </p:nvGrpSpPr>
        <p:grpSpPr>
          <a:xfrm>
            <a:off x="8616209" y="1041805"/>
            <a:ext cx="1634702" cy="399437"/>
            <a:chOff x="1354101" y="2119476"/>
            <a:chExt cx="1634702" cy="399437"/>
          </a:xfrm>
        </p:grpSpPr>
        <p:pic>
          <p:nvPicPr>
            <p:cNvPr id="42" name="Picture 10">
              <a:extLst>
                <a:ext uri="{FF2B5EF4-FFF2-40B4-BE49-F238E27FC236}">
                  <a16:creationId xmlns:a16="http://schemas.microsoft.com/office/drawing/2014/main" id="{97A912F9-7828-4626-BEFF-052CE64DBD4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p:blipFill>
          <p:spPr>
            <a:xfrm>
              <a:off x="1354101" y="2119476"/>
              <a:ext cx="1634702" cy="399437"/>
            </a:xfrm>
            <a:prstGeom prst="rect">
              <a:avLst/>
            </a:prstGeom>
          </p:spPr>
        </p:pic>
        <p:sp>
          <p:nvSpPr>
            <p:cNvPr id="43" name="TextBox 11">
              <a:extLst>
                <a:ext uri="{FF2B5EF4-FFF2-40B4-BE49-F238E27FC236}">
                  <a16:creationId xmlns:a16="http://schemas.microsoft.com/office/drawing/2014/main" id="{B4BFEC02-A735-4605-9585-A1651A788A82}"/>
                </a:ext>
              </a:extLst>
            </p:cNvPr>
            <p:cNvSpPr txBox="1"/>
            <p:nvPr/>
          </p:nvSpPr>
          <p:spPr>
            <a:xfrm>
              <a:off x="1354101" y="2242777"/>
              <a:ext cx="1634701" cy="17953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416"/>
                </a:lnSpc>
              </a:pPr>
              <a:r>
                <a:rPr lang="en-US" b="1" spc="-78" dirty="0">
                  <a:solidFill>
                    <a:srgbClr val="FFFFFF"/>
                  </a:solidFill>
                  <a:latin typeface="Quicksand"/>
                </a:rPr>
                <a:t>ACCIONES</a:t>
              </a:r>
            </a:p>
          </p:txBody>
        </p:sp>
      </p:grpSp>
      <p:sp>
        <p:nvSpPr>
          <p:cNvPr id="22" name="Rectángulo 21"/>
          <p:cNvSpPr/>
          <p:nvPr/>
        </p:nvSpPr>
        <p:spPr>
          <a:xfrm>
            <a:off x="11456377" y="0"/>
            <a:ext cx="735623" cy="54415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A49C5DA2-208E-4AE0-A323-3DD9D42CBAAB}"/>
              </a:ext>
            </a:extLst>
          </p:cNvPr>
          <p:cNvGrpSpPr/>
          <p:nvPr/>
        </p:nvGrpSpPr>
        <p:grpSpPr>
          <a:xfrm>
            <a:off x="219201" y="2095118"/>
            <a:ext cx="3789761" cy="2210004"/>
            <a:chOff x="219203" y="996076"/>
            <a:chExt cx="3789761" cy="2210004"/>
          </a:xfrm>
        </p:grpSpPr>
        <p:grpSp>
          <p:nvGrpSpPr>
            <p:cNvPr id="30" name="Group 41">
              <a:extLst>
                <a:ext uri="{FF2B5EF4-FFF2-40B4-BE49-F238E27FC236}">
                  <a16:creationId xmlns:a16="http://schemas.microsoft.com/office/drawing/2014/main" id="{F39B84FE-ADA3-413D-B867-475B3B2308BB}"/>
                </a:ext>
              </a:extLst>
            </p:cNvPr>
            <p:cNvGrpSpPr/>
            <p:nvPr/>
          </p:nvGrpSpPr>
          <p:grpSpPr>
            <a:xfrm>
              <a:off x="219203" y="996076"/>
              <a:ext cx="3789761" cy="2210004"/>
              <a:chOff x="0" y="-28575"/>
              <a:chExt cx="955404" cy="841375"/>
            </a:xfrm>
          </p:grpSpPr>
          <p:sp>
            <p:nvSpPr>
              <p:cNvPr id="33" name="Freeform 42">
                <a:extLst>
                  <a:ext uri="{FF2B5EF4-FFF2-40B4-BE49-F238E27FC236}">
                    <a16:creationId xmlns:a16="http://schemas.microsoft.com/office/drawing/2014/main" id="{35D41B9F-B7D9-46CE-B412-9C1AC042E657}"/>
                  </a:ext>
                </a:extLst>
              </p:cNvPr>
              <p:cNvSpPr/>
              <p:nvPr/>
            </p:nvSpPr>
            <p:spPr>
              <a:xfrm>
                <a:off x="0" y="0"/>
                <a:ext cx="955404" cy="270716"/>
              </a:xfrm>
              <a:custGeom>
                <a:avLst/>
                <a:gdLst/>
                <a:ahLst/>
                <a:cxnLst/>
                <a:rect l="l" t="t" r="r" b="b"/>
                <a:pathLst>
                  <a:path w="955404" h="309729">
                    <a:moveTo>
                      <a:pt x="37615" y="0"/>
                    </a:moveTo>
                    <a:lnTo>
                      <a:pt x="917789" y="0"/>
                    </a:lnTo>
                    <a:cubicBezTo>
                      <a:pt x="938563" y="0"/>
                      <a:pt x="955404" y="16841"/>
                      <a:pt x="955404" y="37615"/>
                    </a:cubicBezTo>
                    <a:lnTo>
                      <a:pt x="955404" y="272114"/>
                    </a:lnTo>
                    <a:cubicBezTo>
                      <a:pt x="955404" y="282090"/>
                      <a:pt x="951441" y="291657"/>
                      <a:pt x="944387" y="298711"/>
                    </a:cubicBezTo>
                    <a:cubicBezTo>
                      <a:pt x="937333" y="305766"/>
                      <a:pt x="927765" y="309729"/>
                      <a:pt x="917789" y="309729"/>
                    </a:cubicBezTo>
                    <a:lnTo>
                      <a:pt x="37615" y="309729"/>
                    </a:lnTo>
                    <a:cubicBezTo>
                      <a:pt x="27639" y="309729"/>
                      <a:pt x="18071" y="305766"/>
                      <a:pt x="11017" y="298711"/>
                    </a:cubicBezTo>
                    <a:cubicBezTo>
                      <a:pt x="3963" y="291657"/>
                      <a:pt x="0" y="282090"/>
                      <a:pt x="0" y="272114"/>
                    </a:cubicBezTo>
                    <a:lnTo>
                      <a:pt x="0" y="37615"/>
                    </a:lnTo>
                    <a:cubicBezTo>
                      <a:pt x="0" y="27639"/>
                      <a:pt x="3963" y="18071"/>
                      <a:pt x="11017" y="11017"/>
                    </a:cubicBezTo>
                    <a:cubicBezTo>
                      <a:pt x="18071" y="3963"/>
                      <a:pt x="27639" y="0"/>
                      <a:pt x="37615" y="0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</p:sp>
          <p:sp>
            <p:nvSpPr>
              <p:cNvPr id="34" name="TextBox 43">
                <a:extLst>
                  <a:ext uri="{FF2B5EF4-FFF2-40B4-BE49-F238E27FC236}">
                    <a16:creationId xmlns:a16="http://schemas.microsoft.com/office/drawing/2014/main" id="{59709542-756D-4F54-8024-7C0B58D94013}"/>
                  </a:ext>
                </a:extLst>
              </p:cNvPr>
              <p:cNvSpPr txBox="1"/>
              <p:nvPr/>
            </p:nvSpPr>
            <p:spPr>
              <a:xfrm>
                <a:off x="0" y="-28575"/>
                <a:ext cx="812800" cy="841375"/>
              </a:xfrm>
              <a:prstGeom prst="rect">
                <a:avLst/>
              </a:prstGeom>
            </p:spPr>
            <p:txBody>
              <a:bodyPr lIns="46117" tIns="46117" rIns="46117" bIns="46117" rtlCol="0" anchor="ctr"/>
              <a:lstStyle/>
              <a:p>
                <a:pPr algn="ctr">
                  <a:lnSpc>
                    <a:spcPts val="2414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1" name="TextBox 44">
              <a:extLst>
                <a:ext uri="{FF2B5EF4-FFF2-40B4-BE49-F238E27FC236}">
                  <a16:creationId xmlns:a16="http://schemas.microsoft.com/office/drawing/2014/main" id="{F97CB68F-1EF9-48AD-921A-1B1654042EFD}"/>
                </a:ext>
              </a:extLst>
            </p:cNvPr>
            <p:cNvSpPr txBox="1"/>
            <p:nvPr/>
          </p:nvSpPr>
          <p:spPr>
            <a:xfrm>
              <a:off x="462301" y="1121947"/>
              <a:ext cx="3246568" cy="24365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919"/>
                </a:lnSpc>
                <a:spcBef>
                  <a:spcPct val="0"/>
                </a:spcBef>
              </a:pPr>
              <a:r>
                <a:rPr lang="en-US" sz="1599" b="1" dirty="0">
                  <a:solidFill>
                    <a:schemeClr val="accent1">
                      <a:lumMod val="75000"/>
                    </a:schemeClr>
                  </a:solidFill>
                  <a:latin typeface="Public Sans Bold"/>
                </a:rPr>
                <a:t>OBJETIVO GENERAL</a:t>
              </a:r>
            </a:p>
          </p:txBody>
        </p:sp>
        <p:sp>
          <p:nvSpPr>
            <p:cNvPr id="32" name="TextBox 45">
              <a:extLst>
                <a:ext uri="{FF2B5EF4-FFF2-40B4-BE49-F238E27FC236}">
                  <a16:creationId xmlns:a16="http://schemas.microsoft.com/office/drawing/2014/main" id="{CB6401B4-BD84-476A-9904-7CF3C6CB93DC}"/>
                </a:ext>
              </a:extLst>
            </p:cNvPr>
            <p:cNvSpPr txBox="1"/>
            <p:nvPr/>
          </p:nvSpPr>
          <p:spPr>
            <a:xfrm>
              <a:off x="462301" y="1416786"/>
              <a:ext cx="3489464" cy="21730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just">
                <a:lnSpc>
                  <a:spcPct val="106000"/>
                </a:lnSpc>
                <a:spcAft>
                  <a:spcPts val="0"/>
                </a:spcAft>
              </a:pPr>
              <a:r>
                <a:rPr lang="es-ES" sz="14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 ACEPTÓ LA PROPUESTA DE LA MTP</a:t>
              </a:r>
              <a:endParaRPr lang="es-GT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1A758D06-DA53-4519-A641-C9764FBFBF40}"/>
              </a:ext>
            </a:extLst>
          </p:cNvPr>
          <p:cNvGrpSpPr/>
          <p:nvPr/>
        </p:nvGrpSpPr>
        <p:grpSpPr>
          <a:xfrm>
            <a:off x="219202" y="3596766"/>
            <a:ext cx="3789761" cy="1799481"/>
            <a:chOff x="5447341" y="1750886"/>
            <a:chExt cx="3293109" cy="2900068"/>
          </a:xfrm>
        </p:grpSpPr>
        <p:grpSp>
          <p:nvGrpSpPr>
            <p:cNvPr id="37" name="Group 41">
              <a:extLst>
                <a:ext uri="{FF2B5EF4-FFF2-40B4-BE49-F238E27FC236}">
                  <a16:creationId xmlns:a16="http://schemas.microsoft.com/office/drawing/2014/main" id="{DD9BC3BA-C5EF-4AED-93A3-95934F14E96D}"/>
                </a:ext>
              </a:extLst>
            </p:cNvPr>
            <p:cNvGrpSpPr/>
            <p:nvPr/>
          </p:nvGrpSpPr>
          <p:grpSpPr>
            <a:xfrm>
              <a:off x="5447341" y="1750886"/>
              <a:ext cx="3293109" cy="2900068"/>
              <a:chOff x="0" y="-28575"/>
              <a:chExt cx="955404" cy="841375"/>
            </a:xfrm>
          </p:grpSpPr>
          <p:sp>
            <p:nvSpPr>
              <p:cNvPr id="46" name="Freeform 42">
                <a:extLst>
                  <a:ext uri="{FF2B5EF4-FFF2-40B4-BE49-F238E27FC236}">
                    <a16:creationId xmlns:a16="http://schemas.microsoft.com/office/drawing/2014/main" id="{79FA7D35-18B7-4D18-A920-CE729D9CADC4}"/>
                  </a:ext>
                </a:extLst>
              </p:cNvPr>
              <p:cNvSpPr/>
              <p:nvPr/>
            </p:nvSpPr>
            <p:spPr>
              <a:xfrm>
                <a:off x="0" y="0"/>
                <a:ext cx="955404" cy="449677"/>
              </a:xfrm>
              <a:custGeom>
                <a:avLst/>
                <a:gdLst/>
                <a:ahLst/>
                <a:cxnLst/>
                <a:rect l="l" t="t" r="r" b="b"/>
                <a:pathLst>
                  <a:path w="955404" h="309729">
                    <a:moveTo>
                      <a:pt x="37615" y="0"/>
                    </a:moveTo>
                    <a:lnTo>
                      <a:pt x="917789" y="0"/>
                    </a:lnTo>
                    <a:cubicBezTo>
                      <a:pt x="938563" y="0"/>
                      <a:pt x="955404" y="16841"/>
                      <a:pt x="955404" y="37615"/>
                    </a:cubicBezTo>
                    <a:lnTo>
                      <a:pt x="955404" y="272114"/>
                    </a:lnTo>
                    <a:cubicBezTo>
                      <a:pt x="955404" y="282090"/>
                      <a:pt x="951441" y="291657"/>
                      <a:pt x="944387" y="298711"/>
                    </a:cubicBezTo>
                    <a:cubicBezTo>
                      <a:pt x="937333" y="305766"/>
                      <a:pt x="927765" y="309729"/>
                      <a:pt x="917789" y="309729"/>
                    </a:cubicBezTo>
                    <a:lnTo>
                      <a:pt x="37615" y="309729"/>
                    </a:lnTo>
                    <a:cubicBezTo>
                      <a:pt x="27639" y="309729"/>
                      <a:pt x="18071" y="305766"/>
                      <a:pt x="11017" y="298711"/>
                    </a:cubicBezTo>
                    <a:cubicBezTo>
                      <a:pt x="3963" y="291657"/>
                      <a:pt x="0" y="282090"/>
                      <a:pt x="0" y="272114"/>
                    </a:cubicBezTo>
                    <a:lnTo>
                      <a:pt x="0" y="37615"/>
                    </a:lnTo>
                    <a:cubicBezTo>
                      <a:pt x="0" y="27639"/>
                      <a:pt x="3963" y="18071"/>
                      <a:pt x="11017" y="11017"/>
                    </a:cubicBezTo>
                    <a:cubicBezTo>
                      <a:pt x="18071" y="3963"/>
                      <a:pt x="27639" y="0"/>
                      <a:pt x="37615" y="0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0">
                <a:scrgbClr r="0" g="0" b="0"/>
              </a:lnRef>
              <a:fillRef idx="1002">
                <a:schemeClr val="lt2"/>
              </a:fillRef>
              <a:effectRef idx="0">
                <a:scrgbClr r="0" g="0" b="0"/>
              </a:effectRef>
              <a:fontRef idx="major"/>
            </p:style>
          </p:sp>
          <p:sp>
            <p:nvSpPr>
              <p:cNvPr id="47" name="TextBox 43">
                <a:extLst>
                  <a:ext uri="{FF2B5EF4-FFF2-40B4-BE49-F238E27FC236}">
                    <a16:creationId xmlns:a16="http://schemas.microsoft.com/office/drawing/2014/main" id="{C5329EBA-501D-4E1C-A037-1AB823FEFB01}"/>
                  </a:ext>
                </a:extLst>
              </p:cNvPr>
              <p:cNvSpPr txBox="1"/>
              <p:nvPr/>
            </p:nvSpPr>
            <p:spPr>
              <a:xfrm>
                <a:off x="0" y="-28575"/>
                <a:ext cx="812800" cy="841375"/>
              </a:xfrm>
              <a:prstGeom prst="rect">
                <a:avLst/>
              </a:prstGeom>
            </p:spPr>
            <p:txBody>
              <a:bodyPr lIns="46117" tIns="46117" rIns="46117" bIns="46117" rtlCol="0" anchor="ctr"/>
              <a:lstStyle/>
              <a:p>
                <a:pPr algn="ctr">
                  <a:lnSpc>
                    <a:spcPts val="2414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44" name="TextBox 44">
              <a:extLst>
                <a:ext uri="{FF2B5EF4-FFF2-40B4-BE49-F238E27FC236}">
                  <a16:creationId xmlns:a16="http://schemas.microsoft.com/office/drawing/2014/main" id="{4979ED2F-B877-4C39-9F54-958ECF412CD2}"/>
                </a:ext>
              </a:extLst>
            </p:cNvPr>
            <p:cNvSpPr txBox="1"/>
            <p:nvPr/>
          </p:nvSpPr>
          <p:spPr>
            <a:xfrm>
              <a:off x="5658581" y="1993604"/>
              <a:ext cx="2821102" cy="32379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919"/>
                </a:lnSpc>
                <a:spcBef>
                  <a:spcPct val="0"/>
                </a:spcBef>
              </a:pPr>
              <a:r>
                <a:rPr lang="en-US" sz="1599" b="1" dirty="0">
                  <a:solidFill>
                    <a:schemeClr val="accent1">
                      <a:lumMod val="75000"/>
                    </a:schemeClr>
                  </a:solidFill>
                  <a:latin typeface="Public Sans Bold"/>
                </a:rPr>
                <a:t>OBJETIVO ESPECÍFICO</a:t>
              </a:r>
            </a:p>
          </p:txBody>
        </p:sp>
        <p:sp>
          <p:nvSpPr>
            <p:cNvPr id="45" name="TextBox 45">
              <a:extLst>
                <a:ext uri="{FF2B5EF4-FFF2-40B4-BE49-F238E27FC236}">
                  <a16:creationId xmlns:a16="http://schemas.microsoft.com/office/drawing/2014/main" id="{BE359A15-A497-4664-A886-DE02755BE1FE}"/>
                </a:ext>
              </a:extLst>
            </p:cNvPr>
            <p:cNvSpPr txBox="1"/>
            <p:nvPr/>
          </p:nvSpPr>
          <p:spPr>
            <a:xfrm>
              <a:off x="5658580" y="2415889"/>
              <a:ext cx="2821102" cy="7182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s-ES" sz="14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 MTP ALINEARÁ EL PROYECTO A UN OBJETIVO ESPECÍFICO</a:t>
              </a:r>
              <a:endParaRPr lang="es-GT" sz="1399" dirty="0">
                <a:solidFill>
                  <a:srgbClr val="404040"/>
                </a:solidFill>
                <a:latin typeface="Public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443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45"/>
          <p:cNvSpPr>
            <a:spLocks noGrp="1"/>
          </p:cNvSpPr>
          <p:nvPr>
            <p:ph type="title"/>
          </p:nvPr>
        </p:nvSpPr>
        <p:spPr>
          <a:xfrm>
            <a:off x="-17253" y="0"/>
            <a:ext cx="1171994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 PROPUESTAS -GRUPO 2-</a:t>
            </a:r>
            <a:endParaRPr lang="es-GT" sz="12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312151" y="1550604"/>
            <a:ext cx="3789761" cy="3848879"/>
            <a:chOff x="219203" y="996075"/>
            <a:chExt cx="3789761" cy="3848879"/>
          </a:xfrm>
        </p:grpSpPr>
        <p:grpSp>
          <p:nvGrpSpPr>
            <p:cNvPr id="15" name="Group 41"/>
            <p:cNvGrpSpPr/>
            <p:nvPr/>
          </p:nvGrpSpPr>
          <p:grpSpPr>
            <a:xfrm>
              <a:off x="219203" y="996075"/>
              <a:ext cx="3789761" cy="3848879"/>
              <a:chOff x="0" y="-28575"/>
              <a:chExt cx="955404" cy="841375"/>
            </a:xfrm>
          </p:grpSpPr>
          <p:sp>
            <p:nvSpPr>
              <p:cNvPr id="18" name="Freeform 42"/>
              <p:cNvSpPr/>
              <p:nvPr/>
            </p:nvSpPr>
            <p:spPr>
              <a:xfrm>
                <a:off x="0" y="0"/>
                <a:ext cx="955404" cy="309729"/>
              </a:xfrm>
              <a:custGeom>
                <a:avLst/>
                <a:gdLst/>
                <a:ahLst/>
                <a:cxnLst/>
                <a:rect l="l" t="t" r="r" b="b"/>
                <a:pathLst>
                  <a:path w="955404" h="309729">
                    <a:moveTo>
                      <a:pt x="37615" y="0"/>
                    </a:moveTo>
                    <a:lnTo>
                      <a:pt x="917789" y="0"/>
                    </a:lnTo>
                    <a:cubicBezTo>
                      <a:pt x="938563" y="0"/>
                      <a:pt x="955404" y="16841"/>
                      <a:pt x="955404" y="37615"/>
                    </a:cubicBezTo>
                    <a:lnTo>
                      <a:pt x="955404" y="272114"/>
                    </a:lnTo>
                    <a:cubicBezTo>
                      <a:pt x="955404" y="282090"/>
                      <a:pt x="951441" y="291657"/>
                      <a:pt x="944387" y="298711"/>
                    </a:cubicBezTo>
                    <a:cubicBezTo>
                      <a:pt x="937333" y="305766"/>
                      <a:pt x="927765" y="309729"/>
                      <a:pt x="917789" y="309729"/>
                    </a:cubicBezTo>
                    <a:lnTo>
                      <a:pt x="37615" y="309729"/>
                    </a:lnTo>
                    <a:cubicBezTo>
                      <a:pt x="27639" y="309729"/>
                      <a:pt x="18071" y="305766"/>
                      <a:pt x="11017" y="298711"/>
                    </a:cubicBezTo>
                    <a:cubicBezTo>
                      <a:pt x="3963" y="291657"/>
                      <a:pt x="0" y="282090"/>
                      <a:pt x="0" y="272114"/>
                    </a:cubicBezTo>
                    <a:lnTo>
                      <a:pt x="0" y="37615"/>
                    </a:lnTo>
                    <a:cubicBezTo>
                      <a:pt x="0" y="27639"/>
                      <a:pt x="3963" y="18071"/>
                      <a:pt x="11017" y="11017"/>
                    </a:cubicBezTo>
                    <a:cubicBezTo>
                      <a:pt x="18071" y="3963"/>
                      <a:pt x="27639" y="0"/>
                      <a:pt x="37615" y="0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</p:sp>
          <p:sp>
            <p:nvSpPr>
              <p:cNvPr id="19" name="TextBox 43"/>
              <p:cNvSpPr txBox="1"/>
              <p:nvPr/>
            </p:nvSpPr>
            <p:spPr>
              <a:xfrm>
                <a:off x="0" y="-28575"/>
                <a:ext cx="812800" cy="841375"/>
              </a:xfrm>
              <a:prstGeom prst="rect">
                <a:avLst/>
              </a:prstGeom>
            </p:spPr>
            <p:txBody>
              <a:bodyPr lIns="46117" tIns="46117" rIns="46117" bIns="46117" rtlCol="0" anchor="ctr"/>
              <a:lstStyle/>
              <a:p>
                <a:pPr algn="just">
                  <a:lnSpc>
                    <a:spcPts val="2414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16" name="TextBox 44"/>
            <p:cNvSpPr txBox="1"/>
            <p:nvPr/>
          </p:nvSpPr>
          <p:spPr>
            <a:xfrm>
              <a:off x="462301" y="1225459"/>
              <a:ext cx="3246568" cy="24365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919"/>
                </a:lnSpc>
                <a:spcBef>
                  <a:spcPct val="0"/>
                </a:spcBef>
              </a:pPr>
              <a:r>
                <a:rPr lang="en-US" sz="1599" b="1" dirty="0">
                  <a:solidFill>
                    <a:schemeClr val="accent1">
                      <a:lumMod val="75000"/>
                    </a:schemeClr>
                  </a:solidFill>
                  <a:latin typeface="Public Sans Bold"/>
                </a:rPr>
                <a:t>OBJETIVO GENERAL</a:t>
              </a:r>
            </a:p>
          </p:txBody>
        </p:sp>
        <p:sp>
          <p:nvSpPr>
            <p:cNvPr id="17" name="TextBox 45"/>
            <p:cNvSpPr txBox="1"/>
            <p:nvPr/>
          </p:nvSpPr>
          <p:spPr>
            <a:xfrm>
              <a:off x="462301" y="1460632"/>
              <a:ext cx="3489464" cy="90249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just">
                <a:lnSpc>
                  <a:spcPct val="106000"/>
                </a:lnSpc>
                <a:spcAft>
                  <a:spcPts val="0"/>
                </a:spcAft>
              </a:pPr>
              <a:r>
                <a:rPr lang="es-ES" sz="1400" dirty="0">
                  <a:latin typeface="Arial" panose="020B0604020202020204" pitchFamily="34" charset="0"/>
                  <a:cs typeface="Times New Roman" panose="02020603050405020304" pitchFamily="18" charset="0"/>
                </a:rPr>
                <a:t>Promover acciones e incentivos que permitan fortalecer y confiar en la utilización de medios de pago inclusivos que sean modernos, seguros y accesibles</a:t>
              </a:r>
              <a:endParaRPr lang="es-G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312152" y="3677418"/>
            <a:ext cx="3789761" cy="2182321"/>
            <a:chOff x="5447341" y="1750886"/>
            <a:chExt cx="3293109" cy="2900068"/>
          </a:xfrm>
        </p:grpSpPr>
        <p:grpSp>
          <p:nvGrpSpPr>
            <p:cNvPr id="24" name="Group 41"/>
            <p:cNvGrpSpPr/>
            <p:nvPr/>
          </p:nvGrpSpPr>
          <p:grpSpPr>
            <a:xfrm>
              <a:off x="5447341" y="1750886"/>
              <a:ext cx="3293109" cy="2900068"/>
              <a:chOff x="0" y="-28575"/>
              <a:chExt cx="955404" cy="841375"/>
            </a:xfrm>
          </p:grpSpPr>
          <p:sp>
            <p:nvSpPr>
              <p:cNvPr id="27" name="Freeform 42"/>
              <p:cNvSpPr/>
              <p:nvPr/>
            </p:nvSpPr>
            <p:spPr>
              <a:xfrm>
                <a:off x="0" y="0"/>
                <a:ext cx="955404" cy="449677"/>
              </a:xfrm>
              <a:custGeom>
                <a:avLst/>
                <a:gdLst/>
                <a:ahLst/>
                <a:cxnLst/>
                <a:rect l="l" t="t" r="r" b="b"/>
                <a:pathLst>
                  <a:path w="955404" h="309729">
                    <a:moveTo>
                      <a:pt x="37615" y="0"/>
                    </a:moveTo>
                    <a:lnTo>
                      <a:pt x="917789" y="0"/>
                    </a:lnTo>
                    <a:cubicBezTo>
                      <a:pt x="938563" y="0"/>
                      <a:pt x="955404" y="16841"/>
                      <a:pt x="955404" y="37615"/>
                    </a:cubicBezTo>
                    <a:lnTo>
                      <a:pt x="955404" y="272114"/>
                    </a:lnTo>
                    <a:cubicBezTo>
                      <a:pt x="955404" y="282090"/>
                      <a:pt x="951441" y="291657"/>
                      <a:pt x="944387" y="298711"/>
                    </a:cubicBezTo>
                    <a:cubicBezTo>
                      <a:pt x="937333" y="305766"/>
                      <a:pt x="927765" y="309729"/>
                      <a:pt x="917789" y="309729"/>
                    </a:cubicBezTo>
                    <a:lnTo>
                      <a:pt x="37615" y="309729"/>
                    </a:lnTo>
                    <a:cubicBezTo>
                      <a:pt x="27639" y="309729"/>
                      <a:pt x="18071" y="305766"/>
                      <a:pt x="11017" y="298711"/>
                    </a:cubicBezTo>
                    <a:cubicBezTo>
                      <a:pt x="3963" y="291657"/>
                      <a:pt x="0" y="282090"/>
                      <a:pt x="0" y="272114"/>
                    </a:cubicBezTo>
                    <a:lnTo>
                      <a:pt x="0" y="37615"/>
                    </a:lnTo>
                    <a:cubicBezTo>
                      <a:pt x="0" y="27639"/>
                      <a:pt x="3963" y="18071"/>
                      <a:pt x="11017" y="11017"/>
                    </a:cubicBezTo>
                    <a:cubicBezTo>
                      <a:pt x="18071" y="3963"/>
                      <a:pt x="27639" y="0"/>
                      <a:pt x="37615" y="0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0">
                <a:scrgbClr r="0" g="0" b="0"/>
              </a:lnRef>
              <a:fillRef idx="1002">
                <a:schemeClr val="lt2"/>
              </a:fillRef>
              <a:effectRef idx="0">
                <a:scrgbClr r="0" g="0" b="0"/>
              </a:effectRef>
              <a:fontRef idx="major"/>
            </p:style>
          </p:sp>
          <p:sp>
            <p:nvSpPr>
              <p:cNvPr id="28" name="TextBox 43"/>
              <p:cNvSpPr txBox="1"/>
              <p:nvPr/>
            </p:nvSpPr>
            <p:spPr>
              <a:xfrm>
                <a:off x="0" y="-28575"/>
                <a:ext cx="812800" cy="841375"/>
              </a:xfrm>
              <a:prstGeom prst="rect">
                <a:avLst/>
              </a:prstGeom>
            </p:spPr>
            <p:txBody>
              <a:bodyPr lIns="46117" tIns="46117" rIns="46117" bIns="46117" rtlCol="0" anchor="ctr"/>
              <a:lstStyle/>
              <a:p>
                <a:pPr algn="just">
                  <a:lnSpc>
                    <a:spcPts val="2414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5" name="TextBox 44"/>
            <p:cNvSpPr txBox="1"/>
            <p:nvPr/>
          </p:nvSpPr>
          <p:spPr>
            <a:xfrm>
              <a:off x="5658581" y="1993604"/>
              <a:ext cx="2821102" cy="32379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just">
                <a:lnSpc>
                  <a:spcPts val="1919"/>
                </a:lnSpc>
                <a:spcBef>
                  <a:spcPct val="0"/>
                </a:spcBef>
              </a:pPr>
              <a:r>
                <a:rPr lang="en-US" sz="1599" b="1" dirty="0">
                  <a:solidFill>
                    <a:schemeClr val="accent1">
                      <a:lumMod val="75000"/>
                    </a:schemeClr>
                  </a:solidFill>
                  <a:latin typeface="Public Sans Bold"/>
                </a:rPr>
                <a:t>OBJETIVO ESPECÍFICO</a:t>
              </a:r>
            </a:p>
          </p:txBody>
        </p:sp>
        <p:sp>
          <p:nvSpPr>
            <p:cNvPr id="26" name="TextBox 45"/>
            <p:cNvSpPr txBox="1"/>
            <p:nvPr/>
          </p:nvSpPr>
          <p:spPr>
            <a:xfrm>
              <a:off x="5658581" y="2354657"/>
              <a:ext cx="2821102" cy="11821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ct val="106000"/>
                </a:lnSpc>
                <a:spcAft>
                  <a:spcPts val="0"/>
                </a:spcAft>
              </a:pPr>
              <a:r>
                <a:rPr lang="es-GT" sz="14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Facilitar y promover un nuevo método de pago con instrumentos financieros (tarjetas) utilizados de forma digital</a:t>
              </a:r>
              <a:endParaRPr lang="es-GT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ts val="1679"/>
                </a:lnSpc>
                <a:spcBef>
                  <a:spcPct val="0"/>
                </a:spcBef>
              </a:pPr>
              <a:endParaRPr lang="es-GT" sz="1399" dirty="0">
                <a:solidFill>
                  <a:srgbClr val="404040"/>
                </a:solidFill>
                <a:latin typeface="Public Sans"/>
              </a:endParaRPr>
            </a:p>
          </p:txBody>
        </p:sp>
      </p:grp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E9A91ED-6FE9-4320-90B7-3A2E2F74CB6C}"/>
              </a:ext>
            </a:extLst>
          </p:cNvPr>
          <p:cNvGraphicFramePr/>
          <p:nvPr>
            <p:extLst/>
          </p:nvPr>
        </p:nvGraphicFramePr>
        <p:xfrm>
          <a:off x="2338901" y="639025"/>
          <a:ext cx="11820939" cy="5672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Rectángulo 19"/>
          <p:cNvSpPr/>
          <p:nvPr/>
        </p:nvSpPr>
        <p:spPr>
          <a:xfrm>
            <a:off x="11464506" y="0"/>
            <a:ext cx="727494" cy="54415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6831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45"/>
          <p:cNvSpPr>
            <a:spLocks noGrp="1"/>
          </p:cNvSpPr>
          <p:nvPr>
            <p:ph type="title"/>
          </p:nvPr>
        </p:nvSpPr>
        <p:spPr>
          <a:xfrm>
            <a:off x="-17253" y="0"/>
            <a:ext cx="1171994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 PROPUESTAS -GRUPO 3-</a:t>
            </a:r>
            <a:endParaRPr lang="es-GT" sz="12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41"/>
          <p:cNvGrpSpPr/>
          <p:nvPr/>
        </p:nvGrpSpPr>
        <p:grpSpPr>
          <a:xfrm>
            <a:off x="219203" y="996074"/>
            <a:ext cx="2961490" cy="2943241"/>
            <a:chOff x="0" y="-28575"/>
            <a:chExt cx="955404" cy="841375"/>
          </a:xfrm>
        </p:grpSpPr>
        <p:sp>
          <p:nvSpPr>
            <p:cNvPr id="18" name="Freeform 42"/>
            <p:cNvSpPr/>
            <p:nvPr/>
          </p:nvSpPr>
          <p:spPr>
            <a:xfrm>
              <a:off x="0" y="0"/>
              <a:ext cx="955404" cy="256287"/>
            </a:xfrm>
            <a:custGeom>
              <a:avLst/>
              <a:gdLst/>
              <a:ahLst/>
              <a:cxnLst/>
              <a:rect l="l" t="t" r="r" b="b"/>
              <a:pathLst>
                <a:path w="955404" h="309729">
                  <a:moveTo>
                    <a:pt x="37615" y="0"/>
                  </a:moveTo>
                  <a:lnTo>
                    <a:pt x="917789" y="0"/>
                  </a:lnTo>
                  <a:cubicBezTo>
                    <a:pt x="938563" y="0"/>
                    <a:pt x="955404" y="16841"/>
                    <a:pt x="955404" y="37615"/>
                  </a:cubicBezTo>
                  <a:lnTo>
                    <a:pt x="955404" y="272114"/>
                  </a:lnTo>
                  <a:cubicBezTo>
                    <a:pt x="955404" y="282090"/>
                    <a:pt x="951441" y="291657"/>
                    <a:pt x="944387" y="298711"/>
                  </a:cubicBezTo>
                  <a:cubicBezTo>
                    <a:pt x="937333" y="305766"/>
                    <a:pt x="927765" y="309729"/>
                    <a:pt x="917789" y="309729"/>
                  </a:cubicBezTo>
                  <a:lnTo>
                    <a:pt x="37615" y="309729"/>
                  </a:lnTo>
                  <a:cubicBezTo>
                    <a:pt x="27639" y="309729"/>
                    <a:pt x="18071" y="305766"/>
                    <a:pt x="11017" y="298711"/>
                  </a:cubicBezTo>
                  <a:cubicBezTo>
                    <a:pt x="3963" y="291657"/>
                    <a:pt x="0" y="282090"/>
                    <a:pt x="0" y="272114"/>
                  </a:cubicBezTo>
                  <a:lnTo>
                    <a:pt x="0" y="37615"/>
                  </a:lnTo>
                  <a:cubicBezTo>
                    <a:pt x="0" y="27639"/>
                    <a:pt x="3963" y="18071"/>
                    <a:pt x="11017" y="11017"/>
                  </a:cubicBezTo>
                  <a:cubicBezTo>
                    <a:pt x="18071" y="3963"/>
                    <a:pt x="27639" y="0"/>
                    <a:pt x="37615" y="0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</p:sp>
        <p:sp>
          <p:nvSpPr>
            <p:cNvPr id="19" name="TextBox 43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46117" tIns="46117" rIns="46117" bIns="46117" rtlCol="0" anchor="ctr"/>
            <a:lstStyle/>
            <a:p>
              <a:pPr algn="ctr">
                <a:lnSpc>
                  <a:spcPts val="2414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6" name="TextBox 44"/>
          <p:cNvSpPr txBox="1"/>
          <p:nvPr/>
        </p:nvSpPr>
        <p:spPr>
          <a:xfrm>
            <a:off x="308597" y="1243063"/>
            <a:ext cx="2754895" cy="243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19"/>
              </a:lnSpc>
              <a:spcBef>
                <a:spcPct val="0"/>
              </a:spcBef>
            </a:pPr>
            <a:r>
              <a:rPr lang="en-US" sz="1599" b="1" dirty="0">
                <a:solidFill>
                  <a:schemeClr val="accent1">
                    <a:lumMod val="75000"/>
                  </a:schemeClr>
                </a:solidFill>
                <a:latin typeface="Public Sans Bold"/>
              </a:rPr>
              <a:t>OBJETIVO GENERAL</a:t>
            </a:r>
          </a:p>
        </p:txBody>
      </p:sp>
      <p:grpSp>
        <p:nvGrpSpPr>
          <p:cNvPr id="23" name="Grupo 22"/>
          <p:cNvGrpSpPr/>
          <p:nvPr/>
        </p:nvGrpSpPr>
        <p:grpSpPr>
          <a:xfrm>
            <a:off x="96198" y="4711022"/>
            <a:ext cx="3115425" cy="1988474"/>
            <a:chOff x="5447341" y="1750886"/>
            <a:chExt cx="3293109" cy="2900068"/>
          </a:xfrm>
        </p:grpSpPr>
        <p:grpSp>
          <p:nvGrpSpPr>
            <p:cNvPr id="24" name="Group 41"/>
            <p:cNvGrpSpPr/>
            <p:nvPr/>
          </p:nvGrpSpPr>
          <p:grpSpPr>
            <a:xfrm>
              <a:off x="5447341" y="1750886"/>
              <a:ext cx="3293109" cy="2900068"/>
              <a:chOff x="0" y="-28575"/>
              <a:chExt cx="955404" cy="841375"/>
            </a:xfrm>
          </p:grpSpPr>
          <p:sp>
            <p:nvSpPr>
              <p:cNvPr id="27" name="Freeform 42"/>
              <p:cNvSpPr/>
              <p:nvPr/>
            </p:nvSpPr>
            <p:spPr>
              <a:xfrm>
                <a:off x="0" y="0"/>
                <a:ext cx="955404" cy="449677"/>
              </a:xfrm>
              <a:custGeom>
                <a:avLst/>
                <a:gdLst/>
                <a:ahLst/>
                <a:cxnLst/>
                <a:rect l="l" t="t" r="r" b="b"/>
                <a:pathLst>
                  <a:path w="955404" h="309729">
                    <a:moveTo>
                      <a:pt x="37615" y="0"/>
                    </a:moveTo>
                    <a:lnTo>
                      <a:pt x="917789" y="0"/>
                    </a:lnTo>
                    <a:cubicBezTo>
                      <a:pt x="938563" y="0"/>
                      <a:pt x="955404" y="16841"/>
                      <a:pt x="955404" y="37615"/>
                    </a:cubicBezTo>
                    <a:lnTo>
                      <a:pt x="955404" y="272114"/>
                    </a:lnTo>
                    <a:cubicBezTo>
                      <a:pt x="955404" y="282090"/>
                      <a:pt x="951441" y="291657"/>
                      <a:pt x="944387" y="298711"/>
                    </a:cubicBezTo>
                    <a:cubicBezTo>
                      <a:pt x="937333" y="305766"/>
                      <a:pt x="927765" y="309729"/>
                      <a:pt x="917789" y="309729"/>
                    </a:cubicBezTo>
                    <a:lnTo>
                      <a:pt x="37615" y="309729"/>
                    </a:lnTo>
                    <a:cubicBezTo>
                      <a:pt x="27639" y="309729"/>
                      <a:pt x="18071" y="305766"/>
                      <a:pt x="11017" y="298711"/>
                    </a:cubicBezTo>
                    <a:cubicBezTo>
                      <a:pt x="3963" y="291657"/>
                      <a:pt x="0" y="282090"/>
                      <a:pt x="0" y="272114"/>
                    </a:cubicBezTo>
                    <a:lnTo>
                      <a:pt x="0" y="37615"/>
                    </a:lnTo>
                    <a:cubicBezTo>
                      <a:pt x="0" y="27639"/>
                      <a:pt x="3963" y="18071"/>
                      <a:pt x="11017" y="11017"/>
                    </a:cubicBezTo>
                    <a:cubicBezTo>
                      <a:pt x="18071" y="3963"/>
                      <a:pt x="27639" y="0"/>
                      <a:pt x="37615" y="0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0">
                <a:scrgbClr r="0" g="0" b="0"/>
              </a:lnRef>
              <a:fillRef idx="1002">
                <a:schemeClr val="lt2"/>
              </a:fillRef>
              <a:effectRef idx="0">
                <a:scrgbClr r="0" g="0" b="0"/>
              </a:effectRef>
              <a:fontRef idx="major"/>
            </p:style>
            <p:txBody>
              <a:bodyPr/>
              <a:lstStyle/>
              <a:p>
                <a:endParaRPr lang="es-GT" dirty="0"/>
              </a:p>
            </p:txBody>
          </p:sp>
          <p:sp>
            <p:nvSpPr>
              <p:cNvPr id="28" name="TextBox 43"/>
              <p:cNvSpPr txBox="1"/>
              <p:nvPr/>
            </p:nvSpPr>
            <p:spPr>
              <a:xfrm>
                <a:off x="0" y="-28575"/>
                <a:ext cx="812800" cy="841375"/>
              </a:xfrm>
              <a:prstGeom prst="rect">
                <a:avLst/>
              </a:prstGeom>
            </p:spPr>
            <p:txBody>
              <a:bodyPr lIns="46117" tIns="46117" rIns="46117" bIns="46117" rtlCol="0" anchor="ctr"/>
              <a:lstStyle/>
              <a:p>
                <a:pPr algn="ctr">
                  <a:lnSpc>
                    <a:spcPts val="2414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5" name="TextBox 44"/>
            <p:cNvSpPr txBox="1"/>
            <p:nvPr/>
          </p:nvSpPr>
          <p:spPr>
            <a:xfrm>
              <a:off x="5658581" y="1993604"/>
              <a:ext cx="2821102" cy="35535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919"/>
                </a:lnSpc>
                <a:spcBef>
                  <a:spcPct val="0"/>
                </a:spcBef>
              </a:pPr>
              <a:r>
                <a:rPr lang="en-US" sz="1599" b="1" dirty="0">
                  <a:solidFill>
                    <a:schemeClr val="accent1">
                      <a:lumMod val="75000"/>
                    </a:schemeClr>
                  </a:solidFill>
                  <a:latin typeface="Public Sans Bold"/>
                </a:rPr>
                <a:t>OBJETIVO ESPECÍFICO</a:t>
              </a:r>
            </a:p>
          </p:txBody>
        </p:sp>
        <p:sp>
          <p:nvSpPr>
            <p:cNvPr id="26" name="TextBox 45"/>
            <p:cNvSpPr txBox="1"/>
            <p:nvPr/>
          </p:nvSpPr>
          <p:spPr>
            <a:xfrm>
              <a:off x="5557788" y="2408550"/>
              <a:ext cx="3159650" cy="93646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s-ES" sz="13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 MTP ALINEARÁ LOS PROYECTOS A OBJETIVOS ESPECÍFICOS</a:t>
              </a:r>
              <a:endParaRPr lang="es-GT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ts val="1679"/>
                </a:lnSpc>
                <a:spcBef>
                  <a:spcPct val="0"/>
                </a:spcBef>
              </a:pPr>
              <a:endParaRPr lang="es-GT" sz="1300" dirty="0">
                <a:solidFill>
                  <a:srgbClr val="404040"/>
                </a:solidFill>
                <a:latin typeface="Public Sans"/>
              </a:endParaRPr>
            </a:p>
          </p:txBody>
        </p:sp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E772C171-2646-4094-872C-3712CED9249D}"/>
              </a:ext>
            </a:extLst>
          </p:cNvPr>
          <p:cNvGrpSpPr/>
          <p:nvPr/>
        </p:nvGrpSpPr>
        <p:grpSpPr>
          <a:xfrm>
            <a:off x="4247324" y="906816"/>
            <a:ext cx="7352389" cy="5669096"/>
            <a:chOff x="4490422" y="797509"/>
            <a:chExt cx="7352389" cy="5669096"/>
          </a:xfrm>
        </p:grpSpPr>
        <p:sp>
          <p:nvSpPr>
            <p:cNvPr id="4" name="Forma libre: forma 3">
              <a:extLst>
                <a:ext uri="{FF2B5EF4-FFF2-40B4-BE49-F238E27FC236}">
                  <a16:creationId xmlns:a16="http://schemas.microsoft.com/office/drawing/2014/main" id="{5DF756DD-3681-475E-91DD-6652300AF358}"/>
                </a:ext>
              </a:extLst>
            </p:cNvPr>
            <p:cNvSpPr/>
            <p:nvPr/>
          </p:nvSpPr>
          <p:spPr>
            <a:xfrm rot="3673425" flipV="1">
              <a:off x="3962455" y="4744967"/>
              <a:ext cx="1255781" cy="4571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0258"/>
                  </a:moveTo>
                  <a:lnTo>
                    <a:pt x="1011133" y="20258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Forma libre: forma 4">
              <a:extLst>
                <a:ext uri="{FF2B5EF4-FFF2-40B4-BE49-F238E27FC236}">
                  <a16:creationId xmlns:a16="http://schemas.microsoft.com/office/drawing/2014/main" id="{757FAEA2-B13F-4A31-91DF-C080C19002B5}"/>
                </a:ext>
              </a:extLst>
            </p:cNvPr>
            <p:cNvSpPr/>
            <p:nvPr/>
          </p:nvSpPr>
          <p:spPr>
            <a:xfrm rot="1307855">
              <a:off x="4550462" y="3985134"/>
              <a:ext cx="920428" cy="756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0258"/>
                  </a:moveTo>
                  <a:lnTo>
                    <a:pt x="717741" y="20258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orma libre: forma 5">
              <a:extLst>
                <a:ext uri="{FF2B5EF4-FFF2-40B4-BE49-F238E27FC236}">
                  <a16:creationId xmlns:a16="http://schemas.microsoft.com/office/drawing/2014/main" id="{56507806-4C82-4436-AD54-0B4A6DA3BF6A}"/>
                </a:ext>
              </a:extLst>
            </p:cNvPr>
            <p:cNvSpPr/>
            <p:nvPr/>
          </p:nvSpPr>
          <p:spPr>
            <a:xfrm rot="20292145">
              <a:off x="4628562" y="3096912"/>
              <a:ext cx="1106673" cy="872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0258"/>
                  </a:moveTo>
                  <a:lnTo>
                    <a:pt x="717741" y="20258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orma libre: forma 6">
              <a:extLst>
                <a:ext uri="{FF2B5EF4-FFF2-40B4-BE49-F238E27FC236}">
                  <a16:creationId xmlns:a16="http://schemas.microsoft.com/office/drawing/2014/main" id="{4A9D8641-873B-46E4-B5C6-AAAC3D559B76}"/>
                </a:ext>
              </a:extLst>
            </p:cNvPr>
            <p:cNvSpPr/>
            <p:nvPr/>
          </p:nvSpPr>
          <p:spPr>
            <a:xfrm rot="17926575">
              <a:off x="4259595" y="2089847"/>
              <a:ext cx="755659" cy="29400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0258"/>
                  </a:moveTo>
                  <a:lnTo>
                    <a:pt x="1011133" y="20258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E70A246C-267C-4E3B-ABEB-69B448726D54}"/>
                </a:ext>
              </a:extLst>
            </p:cNvPr>
            <p:cNvSpPr/>
            <p:nvPr/>
          </p:nvSpPr>
          <p:spPr>
            <a:xfrm>
              <a:off x="4607272" y="797509"/>
              <a:ext cx="1246129" cy="1246129"/>
            </a:xfrm>
            <a:custGeom>
              <a:avLst/>
              <a:gdLst>
                <a:gd name="connsiteX0" fmla="*/ 0 w 1246129"/>
                <a:gd name="connsiteY0" fmla="*/ 623065 h 1246129"/>
                <a:gd name="connsiteX1" fmla="*/ 623065 w 1246129"/>
                <a:gd name="connsiteY1" fmla="*/ 0 h 1246129"/>
                <a:gd name="connsiteX2" fmla="*/ 1246130 w 1246129"/>
                <a:gd name="connsiteY2" fmla="*/ 623065 h 1246129"/>
                <a:gd name="connsiteX3" fmla="*/ 623065 w 1246129"/>
                <a:gd name="connsiteY3" fmla="*/ 1246130 h 1246129"/>
                <a:gd name="connsiteX4" fmla="*/ 0 w 1246129"/>
                <a:gd name="connsiteY4" fmla="*/ 623065 h 124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129" h="1246129">
                  <a:moveTo>
                    <a:pt x="0" y="623065"/>
                  </a:moveTo>
                  <a:cubicBezTo>
                    <a:pt x="0" y="278956"/>
                    <a:pt x="278956" y="0"/>
                    <a:pt x="623065" y="0"/>
                  </a:cubicBezTo>
                  <a:cubicBezTo>
                    <a:pt x="967174" y="0"/>
                    <a:pt x="1246130" y="278956"/>
                    <a:pt x="1246130" y="623065"/>
                  </a:cubicBezTo>
                  <a:cubicBezTo>
                    <a:pt x="1246130" y="967174"/>
                    <a:pt x="967174" y="1246130"/>
                    <a:pt x="623065" y="1246130"/>
                  </a:cubicBezTo>
                  <a:cubicBezTo>
                    <a:pt x="278956" y="1246130"/>
                    <a:pt x="0" y="967174"/>
                    <a:pt x="0" y="62306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0111" tIns="190111" rIns="190111" bIns="190111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400" kern="1200"/>
                <a:t>Reducir el uso de efectivo</a:t>
              </a:r>
              <a:endParaRPr lang="es-GT" sz="1400" kern="1200" dirty="0"/>
            </a:p>
          </p:txBody>
        </p:sp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FB110230-4143-48D1-961B-E62778DC37B6}"/>
                </a:ext>
              </a:extLst>
            </p:cNvPr>
            <p:cNvSpPr/>
            <p:nvPr/>
          </p:nvSpPr>
          <p:spPr>
            <a:xfrm>
              <a:off x="6438824" y="797509"/>
              <a:ext cx="5403987" cy="1246129"/>
            </a:xfrm>
            <a:custGeom>
              <a:avLst/>
              <a:gdLst>
                <a:gd name="connsiteX0" fmla="*/ 0 w 1869194"/>
                <a:gd name="connsiteY0" fmla="*/ 0 h 1246129"/>
                <a:gd name="connsiteX1" fmla="*/ 1869194 w 1869194"/>
                <a:gd name="connsiteY1" fmla="*/ 0 h 1246129"/>
                <a:gd name="connsiteX2" fmla="*/ 1869194 w 1869194"/>
                <a:gd name="connsiteY2" fmla="*/ 1246129 h 1246129"/>
                <a:gd name="connsiteX3" fmla="*/ 0 w 1869194"/>
                <a:gd name="connsiteY3" fmla="*/ 1246129 h 1246129"/>
                <a:gd name="connsiteX4" fmla="*/ 0 w 1869194"/>
                <a:gd name="connsiteY4" fmla="*/ 0 h 124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9194" h="1246129">
                  <a:moveTo>
                    <a:pt x="0" y="0"/>
                  </a:moveTo>
                  <a:lnTo>
                    <a:pt x="1869194" y="0"/>
                  </a:lnTo>
                  <a:lnTo>
                    <a:pt x="1869194" y="1246129"/>
                  </a:lnTo>
                  <a:lnTo>
                    <a:pt x="0" y="124612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71450" lvl="1" indent="-171450" defTabSz="222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s-ES" sz="1200" kern="1200">
                  <a:latin typeface="Arial" panose="020B0604020202020204" pitchFamily="34" charset="0"/>
                  <a:cs typeface="Arial" panose="020B0604020202020204" pitchFamily="34" charset="0"/>
                </a:rPr>
                <a:t>Conocimiento, revisión y presentación de comentarios a la Ley de Dinero Electrónico </a:t>
              </a:r>
            </a:p>
            <a:p>
              <a:pPr marL="171450" lvl="1" indent="-171450" defTabSz="222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s-ES" sz="1200" kern="1200">
                  <a:latin typeface="Arial" panose="020B0604020202020204" pitchFamily="34" charset="0"/>
                  <a:cs typeface="Arial" panose="020B0604020202020204" pitchFamily="34" charset="0"/>
                </a:rPr>
                <a:t>Análisis de sistemas de pagos alternativos en Latinoamérica</a:t>
              </a:r>
            </a:p>
            <a:p>
              <a:pPr marL="171450" lvl="1" indent="-171450" defTabSz="222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s-ES" sz="1200" kern="1200">
                  <a:latin typeface="Arial" panose="020B0604020202020204" pitchFamily="34" charset="0"/>
                  <a:cs typeface="Arial" panose="020B0604020202020204" pitchFamily="34" charset="0"/>
                </a:rPr>
                <a:t>Proponer texto de normativa para recepción y uso de </a:t>
              </a:r>
              <a:r>
                <a:rPr lang="es-ES" sz="1200">
                  <a:latin typeface="Arial" panose="020B0604020202020204" pitchFamily="34" charset="0"/>
                  <a:cs typeface="Arial" panose="020B0604020202020204" pitchFamily="34" charset="0"/>
                </a:rPr>
                <a:t>pagos electrónicos por parte de  entidades gubernamentales.</a:t>
              </a:r>
              <a:endParaRPr lang="es-GT" sz="12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405CD74B-7072-4B2E-A82B-AB5682855E14}"/>
                </a:ext>
              </a:extLst>
            </p:cNvPr>
            <p:cNvSpPr/>
            <p:nvPr/>
          </p:nvSpPr>
          <p:spPr>
            <a:xfrm>
              <a:off x="5416732" y="2199533"/>
              <a:ext cx="1246129" cy="1246129"/>
            </a:xfrm>
            <a:custGeom>
              <a:avLst/>
              <a:gdLst>
                <a:gd name="connsiteX0" fmla="*/ 0 w 1246129"/>
                <a:gd name="connsiteY0" fmla="*/ 623065 h 1246129"/>
                <a:gd name="connsiteX1" fmla="*/ 623065 w 1246129"/>
                <a:gd name="connsiteY1" fmla="*/ 0 h 1246129"/>
                <a:gd name="connsiteX2" fmla="*/ 1246130 w 1246129"/>
                <a:gd name="connsiteY2" fmla="*/ 623065 h 1246129"/>
                <a:gd name="connsiteX3" fmla="*/ 623065 w 1246129"/>
                <a:gd name="connsiteY3" fmla="*/ 1246130 h 1246129"/>
                <a:gd name="connsiteX4" fmla="*/ 0 w 1246129"/>
                <a:gd name="connsiteY4" fmla="*/ 623065 h 124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129" h="1246129">
                  <a:moveTo>
                    <a:pt x="0" y="623065"/>
                  </a:moveTo>
                  <a:cubicBezTo>
                    <a:pt x="0" y="278956"/>
                    <a:pt x="278956" y="0"/>
                    <a:pt x="623065" y="0"/>
                  </a:cubicBezTo>
                  <a:cubicBezTo>
                    <a:pt x="967174" y="0"/>
                    <a:pt x="1246130" y="278956"/>
                    <a:pt x="1246130" y="623065"/>
                  </a:cubicBezTo>
                  <a:cubicBezTo>
                    <a:pt x="1246130" y="967174"/>
                    <a:pt x="967174" y="1246130"/>
                    <a:pt x="623065" y="1246130"/>
                  </a:cubicBezTo>
                  <a:cubicBezTo>
                    <a:pt x="278956" y="1246130"/>
                    <a:pt x="0" y="967174"/>
                    <a:pt x="0" y="62306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0111" tIns="190111" rIns="190111" bIns="190111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400" kern="1200"/>
                <a:t>Ampliar y simplificar el acceso</a:t>
              </a:r>
              <a:endParaRPr lang="es-GT" sz="1400" kern="1200" dirty="0"/>
            </a:p>
          </p:txBody>
        </p:sp>
        <p:sp>
          <p:nvSpPr>
            <p:cNvPr id="14" name="Forma libre: forma 13">
              <a:extLst>
                <a:ext uri="{FF2B5EF4-FFF2-40B4-BE49-F238E27FC236}">
                  <a16:creationId xmlns:a16="http://schemas.microsoft.com/office/drawing/2014/main" id="{7B3D020B-A66F-404D-8908-2DD3E4A7524C}"/>
                </a:ext>
              </a:extLst>
            </p:cNvPr>
            <p:cNvSpPr/>
            <p:nvPr/>
          </p:nvSpPr>
          <p:spPr>
            <a:xfrm>
              <a:off x="5263154" y="3818451"/>
              <a:ext cx="1399707" cy="1246129"/>
            </a:xfrm>
            <a:custGeom>
              <a:avLst/>
              <a:gdLst>
                <a:gd name="connsiteX0" fmla="*/ 0 w 1246129"/>
                <a:gd name="connsiteY0" fmla="*/ 623065 h 1246129"/>
                <a:gd name="connsiteX1" fmla="*/ 623065 w 1246129"/>
                <a:gd name="connsiteY1" fmla="*/ 0 h 1246129"/>
                <a:gd name="connsiteX2" fmla="*/ 1246130 w 1246129"/>
                <a:gd name="connsiteY2" fmla="*/ 623065 h 1246129"/>
                <a:gd name="connsiteX3" fmla="*/ 623065 w 1246129"/>
                <a:gd name="connsiteY3" fmla="*/ 1246130 h 1246129"/>
                <a:gd name="connsiteX4" fmla="*/ 0 w 1246129"/>
                <a:gd name="connsiteY4" fmla="*/ 623065 h 124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129" h="1246129">
                  <a:moveTo>
                    <a:pt x="0" y="623065"/>
                  </a:moveTo>
                  <a:cubicBezTo>
                    <a:pt x="0" y="278956"/>
                    <a:pt x="278956" y="0"/>
                    <a:pt x="623065" y="0"/>
                  </a:cubicBezTo>
                  <a:cubicBezTo>
                    <a:pt x="967174" y="0"/>
                    <a:pt x="1246130" y="278956"/>
                    <a:pt x="1246130" y="623065"/>
                  </a:cubicBezTo>
                  <a:cubicBezTo>
                    <a:pt x="1246130" y="967174"/>
                    <a:pt x="967174" y="1246130"/>
                    <a:pt x="623065" y="1246130"/>
                  </a:cubicBezTo>
                  <a:cubicBezTo>
                    <a:pt x="278956" y="1246130"/>
                    <a:pt x="0" y="967174"/>
                    <a:pt x="0" y="62306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0111" tIns="190111" rIns="190111" bIns="190111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400" kern="1200"/>
                <a:t>Sistema interoperable</a:t>
              </a:r>
              <a:endParaRPr lang="es-GT" sz="1400" kern="1200" dirty="0"/>
            </a:p>
          </p:txBody>
        </p:sp>
        <p:sp>
          <p:nvSpPr>
            <p:cNvPr id="31" name="Forma libre: forma 30">
              <a:extLst>
                <a:ext uri="{FF2B5EF4-FFF2-40B4-BE49-F238E27FC236}">
                  <a16:creationId xmlns:a16="http://schemas.microsoft.com/office/drawing/2014/main" id="{EE45BF01-8DB6-48D3-9E10-0768CEC1B710}"/>
                </a:ext>
              </a:extLst>
            </p:cNvPr>
            <p:cNvSpPr/>
            <p:nvPr/>
          </p:nvSpPr>
          <p:spPr>
            <a:xfrm>
              <a:off x="4607272" y="5220476"/>
              <a:ext cx="1246129" cy="1246129"/>
            </a:xfrm>
            <a:custGeom>
              <a:avLst/>
              <a:gdLst>
                <a:gd name="connsiteX0" fmla="*/ 0 w 1246129"/>
                <a:gd name="connsiteY0" fmla="*/ 623065 h 1246129"/>
                <a:gd name="connsiteX1" fmla="*/ 623065 w 1246129"/>
                <a:gd name="connsiteY1" fmla="*/ 0 h 1246129"/>
                <a:gd name="connsiteX2" fmla="*/ 1246130 w 1246129"/>
                <a:gd name="connsiteY2" fmla="*/ 623065 h 1246129"/>
                <a:gd name="connsiteX3" fmla="*/ 623065 w 1246129"/>
                <a:gd name="connsiteY3" fmla="*/ 1246130 h 1246129"/>
                <a:gd name="connsiteX4" fmla="*/ 0 w 1246129"/>
                <a:gd name="connsiteY4" fmla="*/ 623065 h 124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129" h="1246129">
                  <a:moveTo>
                    <a:pt x="0" y="623065"/>
                  </a:moveTo>
                  <a:cubicBezTo>
                    <a:pt x="0" y="278956"/>
                    <a:pt x="278956" y="0"/>
                    <a:pt x="623065" y="0"/>
                  </a:cubicBezTo>
                  <a:cubicBezTo>
                    <a:pt x="967174" y="0"/>
                    <a:pt x="1246130" y="278956"/>
                    <a:pt x="1246130" y="623065"/>
                  </a:cubicBezTo>
                  <a:cubicBezTo>
                    <a:pt x="1246130" y="967174"/>
                    <a:pt x="967174" y="1246130"/>
                    <a:pt x="623065" y="1246130"/>
                  </a:cubicBezTo>
                  <a:cubicBezTo>
                    <a:pt x="278956" y="1246130"/>
                    <a:pt x="0" y="967174"/>
                    <a:pt x="0" y="62306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0111" tIns="190111" rIns="190111" bIns="190111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400" kern="1200"/>
                <a:t>Sistema de monitoreo</a:t>
              </a:r>
              <a:endParaRPr lang="es-GT" sz="1400" kern="1200" dirty="0"/>
            </a:p>
          </p:txBody>
        </p:sp>
      </p:grpSp>
      <p:sp>
        <p:nvSpPr>
          <p:cNvPr id="20" name="TextBox 45">
            <a:extLst>
              <a:ext uri="{FF2B5EF4-FFF2-40B4-BE49-F238E27FC236}">
                <a16:creationId xmlns:a16="http://schemas.microsoft.com/office/drawing/2014/main" id="{278E7EE6-D961-4135-A4EC-ECF30FF61FAF}"/>
              </a:ext>
            </a:extLst>
          </p:cNvPr>
          <p:cNvSpPr txBox="1"/>
          <p:nvPr/>
        </p:nvSpPr>
        <p:spPr>
          <a:xfrm>
            <a:off x="327051" y="1469090"/>
            <a:ext cx="2736441" cy="6611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ACEPTÓ LA PROPUESTA DE LA MTP</a:t>
            </a:r>
          </a:p>
          <a:p>
            <a:pPr>
              <a:lnSpc>
                <a:spcPts val="1679"/>
              </a:lnSpc>
              <a:spcBef>
                <a:spcPct val="0"/>
              </a:spcBef>
            </a:pPr>
            <a:endParaRPr lang="es-GT" sz="1400" dirty="0">
              <a:solidFill>
                <a:srgbClr val="404040"/>
              </a:solidFill>
              <a:latin typeface="Public Sans"/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A85FD5BB-2A7E-424A-90C9-F2FD78A2C0CC}"/>
              </a:ext>
            </a:extLst>
          </p:cNvPr>
          <p:cNvSpPr/>
          <p:nvPr/>
        </p:nvSpPr>
        <p:spPr>
          <a:xfrm>
            <a:off x="6515768" y="2472043"/>
            <a:ext cx="5213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Conocimiento, análisis y presentación de comentarios de Ley para la Creación de Esquema </a:t>
            </a:r>
            <a:r>
              <a:rPr lang="es-GT" sz="1200" dirty="0">
                <a:latin typeface="Arial" panose="020B0604020202020204" pitchFamily="34" charset="0"/>
                <a:cs typeface="Arial" panose="020B0604020202020204" pitchFamily="34" charset="0"/>
              </a:rPr>
              <a:t>de Cuenta Simplificada.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Revisión del tratamiento de retenciones para trasladar retención </a:t>
            </a:r>
            <a:r>
              <a:rPr lang="es-GT" sz="1200" dirty="0">
                <a:latin typeface="Arial" panose="020B0604020202020204" pitchFamily="34" charset="0"/>
                <a:cs typeface="Arial" panose="020B0604020202020204" pitchFamily="34" charset="0"/>
              </a:rPr>
              <a:t>del IVA a </a:t>
            </a:r>
            <a:r>
              <a:rPr lang="es-GT" sz="1200" dirty="0" err="1">
                <a:latin typeface="Arial" panose="020B0604020202020204" pitchFamily="34" charset="0"/>
                <a:cs typeface="Arial" panose="020B0604020202020204" pitchFamily="34" charset="0"/>
              </a:rPr>
              <a:t>subcomercios</a:t>
            </a:r>
            <a:r>
              <a:rPr lang="es-GT" sz="1200" dirty="0">
                <a:latin typeface="Arial" panose="020B0604020202020204" pitchFamily="34" charset="0"/>
                <a:cs typeface="Arial" panose="020B0604020202020204" pitchFamily="34" charset="0"/>
              </a:rPr>
              <a:t> de actores que brindan servicios de pagos en el ecosistema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Estudio del caso del sistema de depósitos de bajo monto en </a:t>
            </a:r>
            <a:r>
              <a:rPr lang="es-GT" sz="1200" dirty="0">
                <a:latin typeface="Arial" panose="020B0604020202020204" pitchFamily="34" charset="0"/>
                <a:cs typeface="Arial" panose="020B0604020202020204" pitchFamily="34" charset="0"/>
              </a:rPr>
              <a:t>Colombia.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3F9B6995-6784-4D26-B04A-E62787B2519B}"/>
              </a:ext>
            </a:extLst>
          </p:cNvPr>
          <p:cNvSpPr/>
          <p:nvPr/>
        </p:nvSpPr>
        <p:spPr>
          <a:xfrm>
            <a:off x="6515768" y="4095211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ArialMT"/>
              </a:rPr>
              <a:t>Definición de actores que participarían dentro del sistema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ArialMT"/>
              </a:rPr>
              <a:t>Definición de requerimientos mínimos para la operación del sistema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ArialMT"/>
              </a:rPr>
              <a:t>Presentación de documento para propuesta de sistema de pagos</a:t>
            </a:r>
          </a:p>
          <a:p>
            <a:r>
              <a:rPr lang="es-GT" sz="1200" dirty="0">
                <a:latin typeface="ArialMT"/>
              </a:rPr>
              <a:t>     interoperable en Guatemala</a:t>
            </a:r>
            <a:endParaRPr lang="es-GT" sz="1200" dirty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40DAF005-AC09-4B04-9E14-260A989436E1}"/>
              </a:ext>
            </a:extLst>
          </p:cNvPr>
          <p:cNvSpPr/>
          <p:nvPr/>
        </p:nvSpPr>
        <p:spPr>
          <a:xfrm>
            <a:off x="5936451" y="5258686"/>
            <a:ext cx="5793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ArialMT"/>
              </a:rPr>
              <a:t>Revisitar y clarificar ante los miembros de la mesa la definición de inclusión financiera y los principales indicadores a través de la </a:t>
            </a:r>
            <a:r>
              <a:rPr lang="es-GT" sz="1200" dirty="0">
                <a:latin typeface="ArialMT"/>
              </a:rPr>
              <a:t>que esta se mide.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ArialMT"/>
              </a:rPr>
              <a:t>Análisis de los sistemas de evaluación y monitoreo de inclusión </a:t>
            </a:r>
            <a:r>
              <a:rPr lang="es-GT" sz="1200" dirty="0">
                <a:latin typeface="ArialMT"/>
              </a:rPr>
              <a:t>financiera en Latinoamérica.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ArialMT"/>
              </a:rPr>
              <a:t>Creación de un sistema de medición y monitoreo de inclusión financiera que tome en cuenta información de actores bancarios y </a:t>
            </a:r>
            <a:r>
              <a:rPr lang="es-GT" sz="1200" dirty="0">
                <a:latin typeface="ArialMT"/>
              </a:rPr>
              <a:t>actores no bancarios.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ArialMT"/>
              </a:rPr>
              <a:t>Creación de un centro de datos entre actores del ecosistema.</a:t>
            </a:r>
            <a:endParaRPr lang="es-GT" sz="1200" dirty="0"/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3908F0AE-F47B-4113-BCD2-725857921467}"/>
              </a:ext>
            </a:extLst>
          </p:cNvPr>
          <p:cNvGrpSpPr/>
          <p:nvPr/>
        </p:nvGrpSpPr>
        <p:grpSpPr>
          <a:xfrm>
            <a:off x="3132466" y="603279"/>
            <a:ext cx="1311460" cy="399437"/>
            <a:chOff x="1354101" y="2119476"/>
            <a:chExt cx="1634702" cy="399437"/>
          </a:xfrm>
        </p:grpSpPr>
        <p:pic>
          <p:nvPicPr>
            <p:cNvPr id="36" name="Picture 10">
              <a:extLst>
                <a:ext uri="{FF2B5EF4-FFF2-40B4-BE49-F238E27FC236}">
                  <a16:creationId xmlns:a16="http://schemas.microsoft.com/office/drawing/2014/main" id="{115631C9-739E-4EE1-B100-FD96A5E940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>
              <a:off x="1354101" y="2119476"/>
              <a:ext cx="1634702" cy="399437"/>
            </a:xfrm>
            <a:prstGeom prst="rect">
              <a:avLst/>
            </a:prstGeom>
          </p:spPr>
        </p:pic>
        <p:sp>
          <p:nvSpPr>
            <p:cNvPr id="37" name="TextBox 11">
              <a:extLst>
                <a:ext uri="{FF2B5EF4-FFF2-40B4-BE49-F238E27FC236}">
                  <a16:creationId xmlns:a16="http://schemas.microsoft.com/office/drawing/2014/main" id="{F688DF10-1DC7-49A7-AB53-55AA48DDBBB2}"/>
                </a:ext>
              </a:extLst>
            </p:cNvPr>
            <p:cNvSpPr txBox="1"/>
            <p:nvPr/>
          </p:nvSpPr>
          <p:spPr>
            <a:xfrm>
              <a:off x="1354101" y="2234242"/>
              <a:ext cx="1634702" cy="18877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416"/>
                </a:lnSpc>
              </a:pPr>
              <a:r>
                <a:rPr lang="en-US" sz="1600" b="1" spc="-78" dirty="0">
                  <a:solidFill>
                    <a:srgbClr val="FFFFFF"/>
                  </a:solidFill>
                  <a:latin typeface="Quicksand"/>
                </a:rPr>
                <a:t>PROYECTOS </a:t>
              </a:r>
            </a:p>
          </p:txBody>
        </p:sp>
      </p:grpSp>
      <p:pic>
        <p:nvPicPr>
          <p:cNvPr id="38" name="Picture 10">
            <a:extLst>
              <a:ext uri="{FF2B5EF4-FFF2-40B4-BE49-F238E27FC236}">
                <a16:creationId xmlns:a16="http://schemas.microsoft.com/office/drawing/2014/main" id="{34427423-5A19-4B27-A6C2-6FECB34E23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7628766" y="596638"/>
            <a:ext cx="1311460" cy="399437"/>
          </a:xfrm>
          <a:prstGeom prst="rect">
            <a:avLst/>
          </a:prstGeom>
        </p:spPr>
      </p:pic>
      <p:sp>
        <p:nvSpPr>
          <p:cNvPr id="39" name="TextBox 11">
            <a:extLst>
              <a:ext uri="{FF2B5EF4-FFF2-40B4-BE49-F238E27FC236}">
                <a16:creationId xmlns:a16="http://schemas.microsoft.com/office/drawing/2014/main" id="{A3921E00-A5E7-437B-ABF3-125971940E9D}"/>
              </a:ext>
            </a:extLst>
          </p:cNvPr>
          <p:cNvSpPr txBox="1"/>
          <p:nvPr/>
        </p:nvSpPr>
        <p:spPr>
          <a:xfrm>
            <a:off x="7628766" y="708613"/>
            <a:ext cx="1311460" cy="1887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16"/>
              </a:lnSpc>
            </a:pPr>
            <a:r>
              <a:rPr lang="en-US" sz="1600" b="1" spc="-78" dirty="0">
                <a:solidFill>
                  <a:srgbClr val="FFFFFF"/>
                </a:solidFill>
                <a:latin typeface="Quicksand"/>
              </a:rPr>
              <a:t>ACCIONES</a:t>
            </a:r>
          </a:p>
        </p:txBody>
      </p:sp>
      <p:grpSp>
        <p:nvGrpSpPr>
          <p:cNvPr id="41" name="Group 1">
            <a:extLst>
              <a:ext uri="{FF2B5EF4-FFF2-40B4-BE49-F238E27FC236}">
                <a16:creationId xmlns:a16="http://schemas.microsoft.com/office/drawing/2014/main" id="{72DB805B-17D1-49A3-AFFC-FF385E8B82F9}"/>
              </a:ext>
            </a:extLst>
          </p:cNvPr>
          <p:cNvGrpSpPr/>
          <p:nvPr/>
        </p:nvGrpSpPr>
        <p:grpSpPr>
          <a:xfrm>
            <a:off x="1957159" y="2256322"/>
            <a:ext cx="2390286" cy="2351667"/>
            <a:chOff x="4379520" y="1716091"/>
            <a:chExt cx="3421848" cy="3428588"/>
          </a:xfrm>
        </p:grpSpPr>
        <p:sp>
          <p:nvSpPr>
            <p:cNvPr id="42" name="Freeform 58">
              <a:extLst>
                <a:ext uri="{FF2B5EF4-FFF2-40B4-BE49-F238E27FC236}">
                  <a16:creationId xmlns:a16="http://schemas.microsoft.com/office/drawing/2014/main" id="{104EE5B0-9072-4F49-9E73-BC21A9486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520" y="1729197"/>
              <a:ext cx="3421848" cy="3415482"/>
            </a:xfrm>
            <a:custGeom>
              <a:avLst/>
              <a:gdLst>
                <a:gd name="T0" fmla="*/ 1076 w 2151"/>
                <a:gd name="T1" fmla="*/ 0 h 2149"/>
                <a:gd name="T2" fmla="*/ 1076 w 2151"/>
                <a:gd name="T3" fmla="*/ 0 h 2149"/>
                <a:gd name="T4" fmla="*/ 1192 w 2151"/>
                <a:gd name="T5" fmla="*/ 7 h 2149"/>
                <a:gd name="T6" fmla="*/ 1305 w 2151"/>
                <a:gd name="T7" fmla="*/ 25 h 2149"/>
                <a:gd name="T8" fmla="*/ 1415 w 2151"/>
                <a:gd name="T9" fmla="*/ 56 h 2149"/>
                <a:gd name="T10" fmla="*/ 1519 w 2151"/>
                <a:gd name="T11" fmla="*/ 95 h 2149"/>
                <a:gd name="T12" fmla="*/ 1617 w 2151"/>
                <a:gd name="T13" fmla="*/ 146 h 2149"/>
                <a:gd name="T14" fmla="*/ 1712 w 2151"/>
                <a:gd name="T15" fmla="*/ 209 h 2149"/>
                <a:gd name="T16" fmla="*/ 1800 w 2151"/>
                <a:gd name="T17" fmla="*/ 281 h 2149"/>
                <a:gd name="T18" fmla="*/ 1879 w 2151"/>
                <a:gd name="T19" fmla="*/ 362 h 2149"/>
                <a:gd name="T20" fmla="*/ 1951 w 2151"/>
                <a:gd name="T21" fmla="*/ 450 h 2149"/>
                <a:gd name="T22" fmla="*/ 2011 w 2151"/>
                <a:gd name="T23" fmla="*/ 545 h 2149"/>
                <a:gd name="T24" fmla="*/ 2060 w 2151"/>
                <a:gd name="T25" fmla="*/ 643 h 2149"/>
                <a:gd name="T26" fmla="*/ 2097 w 2151"/>
                <a:gd name="T27" fmla="*/ 745 h 2149"/>
                <a:gd name="T28" fmla="*/ 2127 w 2151"/>
                <a:gd name="T29" fmla="*/ 852 h 2149"/>
                <a:gd name="T30" fmla="*/ 2144 w 2151"/>
                <a:gd name="T31" fmla="*/ 961 h 2149"/>
                <a:gd name="T32" fmla="*/ 2151 w 2151"/>
                <a:gd name="T33" fmla="*/ 1074 h 2149"/>
                <a:gd name="T34" fmla="*/ 2144 w 2151"/>
                <a:gd name="T35" fmla="*/ 1188 h 2149"/>
                <a:gd name="T36" fmla="*/ 2127 w 2151"/>
                <a:gd name="T37" fmla="*/ 1299 h 2149"/>
                <a:gd name="T38" fmla="*/ 2097 w 2151"/>
                <a:gd name="T39" fmla="*/ 1404 h 2149"/>
                <a:gd name="T40" fmla="*/ 2060 w 2151"/>
                <a:gd name="T41" fmla="*/ 1506 h 2149"/>
                <a:gd name="T42" fmla="*/ 2011 w 2151"/>
                <a:gd name="T43" fmla="*/ 1603 h 2149"/>
                <a:gd name="T44" fmla="*/ 1949 w 2151"/>
                <a:gd name="T45" fmla="*/ 1701 h 2149"/>
                <a:gd name="T46" fmla="*/ 1877 w 2151"/>
                <a:gd name="T47" fmla="*/ 1789 h 2149"/>
                <a:gd name="T48" fmla="*/ 1795 w 2151"/>
                <a:gd name="T49" fmla="*/ 1873 h 2149"/>
                <a:gd name="T50" fmla="*/ 1707 w 2151"/>
                <a:gd name="T51" fmla="*/ 1944 h 2149"/>
                <a:gd name="T52" fmla="*/ 1610 w 2151"/>
                <a:gd name="T53" fmla="*/ 2007 h 2149"/>
                <a:gd name="T54" fmla="*/ 1512 w 2151"/>
                <a:gd name="T55" fmla="*/ 2056 h 2149"/>
                <a:gd name="T56" fmla="*/ 1410 w 2151"/>
                <a:gd name="T57" fmla="*/ 2095 h 2149"/>
                <a:gd name="T58" fmla="*/ 1301 w 2151"/>
                <a:gd name="T59" fmla="*/ 2125 h 2149"/>
                <a:gd name="T60" fmla="*/ 1189 w 2151"/>
                <a:gd name="T61" fmla="*/ 2142 h 2149"/>
                <a:gd name="T62" fmla="*/ 1076 w 2151"/>
                <a:gd name="T63" fmla="*/ 2149 h 2149"/>
                <a:gd name="T64" fmla="*/ 1076 w 2151"/>
                <a:gd name="T65" fmla="*/ 2149 h 2149"/>
                <a:gd name="T66" fmla="*/ 959 w 2151"/>
                <a:gd name="T67" fmla="*/ 2142 h 2149"/>
                <a:gd name="T68" fmla="*/ 846 w 2151"/>
                <a:gd name="T69" fmla="*/ 2123 h 2149"/>
                <a:gd name="T70" fmla="*/ 737 w 2151"/>
                <a:gd name="T71" fmla="*/ 2093 h 2149"/>
                <a:gd name="T72" fmla="*/ 632 w 2151"/>
                <a:gd name="T73" fmla="*/ 2054 h 2149"/>
                <a:gd name="T74" fmla="*/ 535 w 2151"/>
                <a:gd name="T75" fmla="*/ 2003 h 2149"/>
                <a:gd name="T76" fmla="*/ 439 w 2151"/>
                <a:gd name="T77" fmla="*/ 1940 h 2149"/>
                <a:gd name="T78" fmla="*/ 351 w 2151"/>
                <a:gd name="T79" fmla="*/ 1868 h 2149"/>
                <a:gd name="T80" fmla="*/ 272 w 2151"/>
                <a:gd name="T81" fmla="*/ 1787 h 2149"/>
                <a:gd name="T82" fmla="*/ 200 w 2151"/>
                <a:gd name="T83" fmla="*/ 1699 h 2149"/>
                <a:gd name="T84" fmla="*/ 140 w 2151"/>
                <a:gd name="T85" fmla="*/ 1603 h 2149"/>
                <a:gd name="T86" fmla="*/ 91 w 2151"/>
                <a:gd name="T87" fmla="*/ 1506 h 2149"/>
                <a:gd name="T88" fmla="*/ 52 w 2151"/>
                <a:gd name="T89" fmla="*/ 1404 h 2149"/>
                <a:gd name="T90" fmla="*/ 24 w 2151"/>
                <a:gd name="T91" fmla="*/ 1299 h 2149"/>
                <a:gd name="T92" fmla="*/ 7 w 2151"/>
                <a:gd name="T93" fmla="*/ 1188 h 2149"/>
                <a:gd name="T94" fmla="*/ 0 w 2151"/>
                <a:gd name="T95" fmla="*/ 1074 h 2149"/>
                <a:gd name="T96" fmla="*/ 7 w 2151"/>
                <a:gd name="T97" fmla="*/ 961 h 2149"/>
                <a:gd name="T98" fmla="*/ 24 w 2151"/>
                <a:gd name="T99" fmla="*/ 852 h 2149"/>
                <a:gd name="T100" fmla="*/ 52 w 2151"/>
                <a:gd name="T101" fmla="*/ 745 h 2149"/>
                <a:gd name="T102" fmla="*/ 91 w 2151"/>
                <a:gd name="T103" fmla="*/ 643 h 2149"/>
                <a:gd name="T104" fmla="*/ 140 w 2151"/>
                <a:gd name="T105" fmla="*/ 548 h 2149"/>
                <a:gd name="T106" fmla="*/ 202 w 2151"/>
                <a:gd name="T107" fmla="*/ 450 h 2149"/>
                <a:gd name="T108" fmla="*/ 274 w 2151"/>
                <a:gd name="T109" fmla="*/ 360 h 2149"/>
                <a:gd name="T110" fmla="*/ 356 w 2151"/>
                <a:gd name="T111" fmla="*/ 278 h 2149"/>
                <a:gd name="T112" fmla="*/ 444 w 2151"/>
                <a:gd name="T113" fmla="*/ 204 h 2149"/>
                <a:gd name="T114" fmla="*/ 541 w 2151"/>
                <a:gd name="T115" fmla="*/ 141 h 2149"/>
                <a:gd name="T116" fmla="*/ 639 w 2151"/>
                <a:gd name="T117" fmla="*/ 93 h 2149"/>
                <a:gd name="T118" fmla="*/ 741 w 2151"/>
                <a:gd name="T119" fmla="*/ 53 h 2149"/>
                <a:gd name="T120" fmla="*/ 850 w 2151"/>
                <a:gd name="T121" fmla="*/ 25 h 2149"/>
                <a:gd name="T122" fmla="*/ 959 w 2151"/>
                <a:gd name="T123" fmla="*/ 7 h 2149"/>
                <a:gd name="T124" fmla="*/ 1076 w 2151"/>
                <a:gd name="T125" fmla="*/ 0 h 2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1" h="2149">
                  <a:moveTo>
                    <a:pt x="1076" y="0"/>
                  </a:moveTo>
                  <a:lnTo>
                    <a:pt x="1076" y="0"/>
                  </a:lnTo>
                  <a:lnTo>
                    <a:pt x="1192" y="7"/>
                  </a:lnTo>
                  <a:lnTo>
                    <a:pt x="1305" y="25"/>
                  </a:lnTo>
                  <a:lnTo>
                    <a:pt x="1415" y="56"/>
                  </a:lnTo>
                  <a:lnTo>
                    <a:pt x="1519" y="95"/>
                  </a:lnTo>
                  <a:lnTo>
                    <a:pt x="1617" y="146"/>
                  </a:lnTo>
                  <a:lnTo>
                    <a:pt x="1712" y="209"/>
                  </a:lnTo>
                  <a:lnTo>
                    <a:pt x="1800" y="281"/>
                  </a:lnTo>
                  <a:lnTo>
                    <a:pt x="1879" y="362"/>
                  </a:lnTo>
                  <a:lnTo>
                    <a:pt x="1951" y="450"/>
                  </a:lnTo>
                  <a:lnTo>
                    <a:pt x="2011" y="545"/>
                  </a:lnTo>
                  <a:lnTo>
                    <a:pt x="2060" y="643"/>
                  </a:lnTo>
                  <a:lnTo>
                    <a:pt x="2097" y="745"/>
                  </a:lnTo>
                  <a:lnTo>
                    <a:pt x="2127" y="852"/>
                  </a:lnTo>
                  <a:lnTo>
                    <a:pt x="2144" y="961"/>
                  </a:lnTo>
                  <a:lnTo>
                    <a:pt x="2151" y="1074"/>
                  </a:lnTo>
                  <a:lnTo>
                    <a:pt x="2144" y="1188"/>
                  </a:lnTo>
                  <a:lnTo>
                    <a:pt x="2127" y="1299"/>
                  </a:lnTo>
                  <a:lnTo>
                    <a:pt x="2097" y="1404"/>
                  </a:lnTo>
                  <a:lnTo>
                    <a:pt x="2060" y="1506"/>
                  </a:lnTo>
                  <a:lnTo>
                    <a:pt x="2011" y="1603"/>
                  </a:lnTo>
                  <a:lnTo>
                    <a:pt x="1949" y="1701"/>
                  </a:lnTo>
                  <a:lnTo>
                    <a:pt x="1877" y="1789"/>
                  </a:lnTo>
                  <a:lnTo>
                    <a:pt x="1795" y="1873"/>
                  </a:lnTo>
                  <a:lnTo>
                    <a:pt x="1707" y="1944"/>
                  </a:lnTo>
                  <a:lnTo>
                    <a:pt x="1610" y="2007"/>
                  </a:lnTo>
                  <a:lnTo>
                    <a:pt x="1512" y="2056"/>
                  </a:lnTo>
                  <a:lnTo>
                    <a:pt x="1410" y="2095"/>
                  </a:lnTo>
                  <a:lnTo>
                    <a:pt x="1301" y="2125"/>
                  </a:lnTo>
                  <a:lnTo>
                    <a:pt x="1189" y="2142"/>
                  </a:lnTo>
                  <a:lnTo>
                    <a:pt x="1076" y="2149"/>
                  </a:lnTo>
                  <a:lnTo>
                    <a:pt x="1076" y="2149"/>
                  </a:lnTo>
                  <a:lnTo>
                    <a:pt x="959" y="2142"/>
                  </a:lnTo>
                  <a:lnTo>
                    <a:pt x="846" y="2123"/>
                  </a:lnTo>
                  <a:lnTo>
                    <a:pt x="737" y="2093"/>
                  </a:lnTo>
                  <a:lnTo>
                    <a:pt x="632" y="2054"/>
                  </a:lnTo>
                  <a:lnTo>
                    <a:pt x="535" y="2003"/>
                  </a:lnTo>
                  <a:lnTo>
                    <a:pt x="439" y="1940"/>
                  </a:lnTo>
                  <a:lnTo>
                    <a:pt x="351" y="1868"/>
                  </a:lnTo>
                  <a:lnTo>
                    <a:pt x="272" y="1787"/>
                  </a:lnTo>
                  <a:lnTo>
                    <a:pt x="200" y="1699"/>
                  </a:lnTo>
                  <a:lnTo>
                    <a:pt x="140" y="1603"/>
                  </a:lnTo>
                  <a:lnTo>
                    <a:pt x="91" y="1506"/>
                  </a:lnTo>
                  <a:lnTo>
                    <a:pt x="52" y="1404"/>
                  </a:lnTo>
                  <a:lnTo>
                    <a:pt x="24" y="1299"/>
                  </a:lnTo>
                  <a:lnTo>
                    <a:pt x="7" y="1188"/>
                  </a:lnTo>
                  <a:lnTo>
                    <a:pt x="0" y="1074"/>
                  </a:lnTo>
                  <a:lnTo>
                    <a:pt x="7" y="961"/>
                  </a:lnTo>
                  <a:lnTo>
                    <a:pt x="24" y="852"/>
                  </a:lnTo>
                  <a:lnTo>
                    <a:pt x="52" y="745"/>
                  </a:lnTo>
                  <a:lnTo>
                    <a:pt x="91" y="643"/>
                  </a:lnTo>
                  <a:lnTo>
                    <a:pt x="140" y="548"/>
                  </a:lnTo>
                  <a:lnTo>
                    <a:pt x="202" y="450"/>
                  </a:lnTo>
                  <a:lnTo>
                    <a:pt x="274" y="360"/>
                  </a:lnTo>
                  <a:lnTo>
                    <a:pt x="356" y="278"/>
                  </a:lnTo>
                  <a:lnTo>
                    <a:pt x="444" y="204"/>
                  </a:lnTo>
                  <a:lnTo>
                    <a:pt x="541" y="141"/>
                  </a:lnTo>
                  <a:lnTo>
                    <a:pt x="639" y="93"/>
                  </a:lnTo>
                  <a:lnTo>
                    <a:pt x="741" y="53"/>
                  </a:lnTo>
                  <a:lnTo>
                    <a:pt x="850" y="25"/>
                  </a:lnTo>
                  <a:lnTo>
                    <a:pt x="959" y="7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pSp>
          <p:nvGrpSpPr>
            <p:cNvPr id="43" name="Group 324">
              <a:extLst>
                <a:ext uri="{FF2B5EF4-FFF2-40B4-BE49-F238E27FC236}">
                  <a16:creationId xmlns:a16="http://schemas.microsoft.com/office/drawing/2014/main" id="{694A3853-266B-4B6D-BBE6-A25B2EB016F3}"/>
                </a:ext>
              </a:extLst>
            </p:cNvPr>
            <p:cNvGrpSpPr/>
            <p:nvPr/>
          </p:nvGrpSpPr>
          <p:grpSpPr>
            <a:xfrm>
              <a:off x="5418724" y="3218507"/>
              <a:ext cx="1602660" cy="1490815"/>
              <a:chOff x="-2030016" y="2616652"/>
              <a:chExt cx="1602660" cy="1490815"/>
            </a:xfrm>
          </p:grpSpPr>
          <p:sp>
            <p:nvSpPr>
              <p:cNvPr id="128" name="Freeform 47">
                <a:extLst>
                  <a:ext uri="{FF2B5EF4-FFF2-40B4-BE49-F238E27FC236}">
                    <a16:creationId xmlns:a16="http://schemas.microsoft.com/office/drawing/2014/main" id="{B36C99EF-9B43-46E0-A0E8-D07635CA3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88241" y="2616652"/>
                <a:ext cx="160885" cy="1143535"/>
              </a:xfrm>
              <a:custGeom>
                <a:avLst/>
                <a:gdLst>
                  <a:gd name="T0" fmla="*/ 234 w 234"/>
                  <a:gd name="T1" fmla="*/ 0 h 1397"/>
                  <a:gd name="T2" fmla="*/ 234 w 234"/>
                  <a:gd name="T3" fmla="*/ 1256 h 1397"/>
                  <a:gd name="T4" fmla="*/ 0 w 234"/>
                  <a:gd name="T5" fmla="*/ 1397 h 1397"/>
                  <a:gd name="T6" fmla="*/ 0 w 234"/>
                  <a:gd name="T7" fmla="*/ 116 h 1397"/>
                  <a:gd name="T8" fmla="*/ 234 w 234"/>
                  <a:gd name="T9" fmla="*/ 0 h 1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1397">
                    <a:moveTo>
                      <a:pt x="234" y="0"/>
                    </a:moveTo>
                    <a:lnTo>
                      <a:pt x="234" y="1256"/>
                    </a:lnTo>
                    <a:lnTo>
                      <a:pt x="0" y="1397"/>
                    </a:lnTo>
                    <a:lnTo>
                      <a:pt x="0" y="116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48">
                <a:extLst>
                  <a:ext uri="{FF2B5EF4-FFF2-40B4-BE49-F238E27FC236}">
                    <a16:creationId xmlns:a16="http://schemas.microsoft.com/office/drawing/2014/main" id="{86D51600-5C04-485A-970A-A3D6BB7A9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49124" y="2616652"/>
                <a:ext cx="160885" cy="1143535"/>
              </a:xfrm>
              <a:custGeom>
                <a:avLst/>
                <a:gdLst>
                  <a:gd name="T0" fmla="*/ 0 w 234"/>
                  <a:gd name="T1" fmla="*/ 0 h 1397"/>
                  <a:gd name="T2" fmla="*/ 234 w 234"/>
                  <a:gd name="T3" fmla="*/ 116 h 1397"/>
                  <a:gd name="T4" fmla="*/ 234 w 234"/>
                  <a:gd name="T5" fmla="*/ 1397 h 1397"/>
                  <a:gd name="T6" fmla="*/ 92 w 234"/>
                  <a:gd name="T7" fmla="*/ 1311 h 1397"/>
                  <a:gd name="T8" fmla="*/ 92 w 234"/>
                  <a:gd name="T9" fmla="*/ 345 h 1397"/>
                  <a:gd name="T10" fmla="*/ 0 w 234"/>
                  <a:gd name="T11" fmla="*/ 299 h 1397"/>
                  <a:gd name="T12" fmla="*/ 0 w 234"/>
                  <a:gd name="T13" fmla="*/ 0 h 1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1397">
                    <a:moveTo>
                      <a:pt x="0" y="0"/>
                    </a:moveTo>
                    <a:lnTo>
                      <a:pt x="234" y="116"/>
                    </a:lnTo>
                    <a:lnTo>
                      <a:pt x="234" y="1397"/>
                    </a:lnTo>
                    <a:lnTo>
                      <a:pt x="92" y="1311"/>
                    </a:lnTo>
                    <a:lnTo>
                      <a:pt x="92" y="345"/>
                    </a:lnTo>
                    <a:lnTo>
                      <a:pt x="0" y="2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50">
                <a:extLst>
                  <a:ext uri="{FF2B5EF4-FFF2-40B4-BE49-F238E27FC236}">
                    <a16:creationId xmlns:a16="http://schemas.microsoft.com/office/drawing/2014/main" id="{D21A886D-A4C8-45C6-AEFE-FCA4AE2925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47443" y="2878618"/>
                <a:ext cx="161572" cy="996194"/>
              </a:xfrm>
              <a:custGeom>
                <a:avLst/>
                <a:gdLst>
                  <a:gd name="T0" fmla="*/ 235 w 235"/>
                  <a:gd name="T1" fmla="*/ 0 h 1217"/>
                  <a:gd name="T2" fmla="*/ 235 w 235"/>
                  <a:gd name="T3" fmla="*/ 1075 h 1217"/>
                  <a:gd name="T4" fmla="*/ 0 w 235"/>
                  <a:gd name="T5" fmla="*/ 1217 h 1217"/>
                  <a:gd name="T6" fmla="*/ 0 w 235"/>
                  <a:gd name="T7" fmla="*/ 117 h 1217"/>
                  <a:gd name="T8" fmla="*/ 235 w 235"/>
                  <a:gd name="T9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1217">
                    <a:moveTo>
                      <a:pt x="235" y="0"/>
                    </a:moveTo>
                    <a:lnTo>
                      <a:pt x="235" y="1075"/>
                    </a:lnTo>
                    <a:lnTo>
                      <a:pt x="0" y="1217"/>
                    </a:lnTo>
                    <a:lnTo>
                      <a:pt x="0" y="117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51">
                <a:extLst>
                  <a:ext uri="{FF2B5EF4-FFF2-40B4-BE49-F238E27FC236}">
                    <a16:creationId xmlns:a16="http://schemas.microsoft.com/office/drawing/2014/main" id="{DE528EF5-FB0F-4EED-81D6-0EFA8C6B3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08328" y="2878618"/>
                <a:ext cx="160885" cy="996194"/>
              </a:xfrm>
              <a:custGeom>
                <a:avLst/>
                <a:gdLst>
                  <a:gd name="T0" fmla="*/ 0 w 234"/>
                  <a:gd name="T1" fmla="*/ 0 h 1217"/>
                  <a:gd name="T2" fmla="*/ 234 w 234"/>
                  <a:gd name="T3" fmla="*/ 117 h 1217"/>
                  <a:gd name="T4" fmla="*/ 234 w 234"/>
                  <a:gd name="T5" fmla="*/ 1217 h 1217"/>
                  <a:gd name="T6" fmla="*/ 93 w 234"/>
                  <a:gd name="T7" fmla="*/ 1132 h 1217"/>
                  <a:gd name="T8" fmla="*/ 93 w 234"/>
                  <a:gd name="T9" fmla="*/ 257 h 1217"/>
                  <a:gd name="T10" fmla="*/ 0 w 234"/>
                  <a:gd name="T11" fmla="*/ 211 h 1217"/>
                  <a:gd name="T12" fmla="*/ 0 w 234"/>
                  <a:gd name="T13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1217">
                    <a:moveTo>
                      <a:pt x="0" y="0"/>
                    </a:moveTo>
                    <a:lnTo>
                      <a:pt x="234" y="117"/>
                    </a:lnTo>
                    <a:lnTo>
                      <a:pt x="234" y="1217"/>
                    </a:lnTo>
                    <a:lnTo>
                      <a:pt x="93" y="1132"/>
                    </a:lnTo>
                    <a:lnTo>
                      <a:pt x="93" y="257"/>
                    </a:lnTo>
                    <a:lnTo>
                      <a:pt x="0" y="2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53">
                <a:extLst>
                  <a:ext uri="{FF2B5EF4-FFF2-40B4-BE49-F238E27FC236}">
                    <a16:creationId xmlns:a16="http://schemas.microsoft.com/office/drawing/2014/main" id="{08D6BA9C-1CB4-4E9C-B599-A2A7910FAF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105959" y="3073764"/>
                <a:ext cx="161572" cy="964836"/>
              </a:xfrm>
              <a:custGeom>
                <a:avLst/>
                <a:gdLst>
                  <a:gd name="T0" fmla="*/ 235 w 235"/>
                  <a:gd name="T1" fmla="*/ 0 h 1089"/>
                  <a:gd name="T2" fmla="*/ 235 w 235"/>
                  <a:gd name="T3" fmla="*/ 948 h 1089"/>
                  <a:gd name="T4" fmla="*/ 0 w 235"/>
                  <a:gd name="T5" fmla="*/ 1089 h 1089"/>
                  <a:gd name="T6" fmla="*/ 0 w 235"/>
                  <a:gd name="T7" fmla="*/ 117 h 1089"/>
                  <a:gd name="T8" fmla="*/ 235 w 235"/>
                  <a:gd name="T9" fmla="*/ 0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1089">
                    <a:moveTo>
                      <a:pt x="235" y="0"/>
                    </a:moveTo>
                    <a:lnTo>
                      <a:pt x="235" y="948"/>
                    </a:lnTo>
                    <a:lnTo>
                      <a:pt x="0" y="1089"/>
                    </a:lnTo>
                    <a:lnTo>
                      <a:pt x="0" y="117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54">
                <a:extLst>
                  <a:ext uri="{FF2B5EF4-FFF2-40B4-BE49-F238E27FC236}">
                    <a16:creationId xmlns:a16="http://schemas.microsoft.com/office/drawing/2014/main" id="{BDEE48F1-D6BC-4DFC-8D02-E6674C88C5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266156" y="3073762"/>
                <a:ext cx="160196" cy="964836"/>
              </a:xfrm>
              <a:custGeom>
                <a:avLst/>
                <a:gdLst>
                  <a:gd name="T0" fmla="*/ 0 w 233"/>
                  <a:gd name="T1" fmla="*/ 0 h 1089"/>
                  <a:gd name="T2" fmla="*/ 233 w 233"/>
                  <a:gd name="T3" fmla="*/ 117 h 1089"/>
                  <a:gd name="T4" fmla="*/ 233 w 233"/>
                  <a:gd name="T5" fmla="*/ 1089 h 1089"/>
                  <a:gd name="T6" fmla="*/ 31 w 233"/>
                  <a:gd name="T7" fmla="*/ 967 h 1089"/>
                  <a:gd name="T8" fmla="*/ 107 w 233"/>
                  <a:gd name="T9" fmla="*/ 922 h 1089"/>
                  <a:gd name="T10" fmla="*/ 107 w 233"/>
                  <a:gd name="T11" fmla="*/ 144 h 1089"/>
                  <a:gd name="T12" fmla="*/ 0 w 233"/>
                  <a:gd name="T13" fmla="*/ 90 h 1089"/>
                  <a:gd name="T14" fmla="*/ 0 w 233"/>
                  <a:gd name="T15" fmla="*/ 0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3" h="1089">
                    <a:moveTo>
                      <a:pt x="0" y="0"/>
                    </a:moveTo>
                    <a:lnTo>
                      <a:pt x="233" y="117"/>
                    </a:lnTo>
                    <a:lnTo>
                      <a:pt x="233" y="1089"/>
                    </a:lnTo>
                    <a:lnTo>
                      <a:pt x="31" y="967"/>
                    </a:lnTo>
                    <a:lnTo>
                      <a:pt x="107" y="922"/>
                    </a:lnTo>
                    <a:lnTo>
                      <a:pt x="107" y="144"/>
                    </a:lnTo>
                    <a:lnTo>
                      <a:pt x="0" y="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56">
                <a:extLst>
                  <a:ext uri="{FF2B5EF4-FFF2-40B4-BE49-F238E27FC236}">
                    <a16:creationId xmlns:a16="http://schemas.microsoft.com/office/drawing/2014/main" id="{F2090DBE-BE2D-4E33-A390-CE4CDC4DA9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354160" y="3164693"/>
                <a:ext cx="161572" cy="813333"/>
              </a:xfrm>
              <a:custGeom>
                <a:avLst/>
                <a:gdLst>
                  <a:gd name="T0" fmla="*/ 235 w 235"/>
                  <a:gd name="T1" fmla="*/ 0 h 918"/>
                  <a:gd name="T2" fmla="*/ 235 w 235"/>
                  <a:gd name="T3" fmla="*/ 778 h 918"/>
                  <a:gd name="T4" fmla="*/ 159 w 235"/>
                  <a:gd name="T5" fmla="*/ 823 h 918"/>
                  <a:gd name="T6" fmla="*/ 0 w 235"/>
                  <a:gd name="T7" fmla="*/ 918 h 918"/>
                  <a:gd name="T8" fmla="*/ 0 w 235"/>
                  <a:gd name="T9" fmla="*/ 116 h 918"/>
                  <a:gd name="T10" fmla="*/ 235 w 235"/>
                  <a:gd name="T11" fmla="*/ 0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5" h="918">
                    <a:moveTo>
                      <a:pt x="235" y="0"/>
                    </a:moveTo>
                    <a:lnTo>
                      <a:pt x="235" y="778"/>
                    </a:lnTo>
                    <a:lnTo>
                      <a:pt x="159" y="823"/>
                    </a:lnTo>
                    <a:lnTo>
                      <a:pt x="0" y="918"/>
                    </a:lnTo>
                    <a:lnTo>
                      <a:pt x="0" y="116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57">
                <a:extLst>
                  <a:ext uri="{FF2B5EF4-FFF2-40B4-BE49-F238E27FC236}">
                    <a16:creationId xmlns:a16="http://schemas.microsoft.com/office/drawing/2014/main" id="{17933E47-7AFB-4BF1-8A31-85E6B18D9C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514360" y="3164695"/>
                <a:ext cx="160196" cy="813333"/>
              </a:xfrm>
              <a:custGeom>
                <a:avLst/>
                <a:gdLst>
                  <a:gd name="T0" fmla="*/ 0 w 233"/>
                  <a:gd name="T1" fmla="*/ 0 h 918"/>
                  <a:gd name="T2" fmla="*/ 233 w 233"/>
                  <a:gd name="T3" fmla="*/ 116 h 918"/>
                  <a:gd name="T4" fmla="*/ 233 w 233"/>
                  <a:gd name="T5" fmla="*/ 918 h 918"/>
                  <a:gd name="T6" fmla="*/ 31 w 233"/>
                  <a:gd name="T7" fmla="*/ 796 h 918"/>
                  <a:gd name="T8" fmla="*/ 92 w 233"/>
                  <a:gd name="T9" fmla="*/ 760 h 918"/>
                  <a:gd name="T10" fmla="*/ 92 w 233"/>
                  <a:gd name="T11" fmla="*/ 91 h 918"/>
                  <a:gd name="T12" fmla="*/ 0 w 233"/>
                  <a:gd name="T13" fmla="*/ 45 h 918"/>
                  <a:gd name="T14" fmla="*/ 0 w 233"/>
                  <a:gd name="T15" fmla="*/ 0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3" h="918">
                    <a:moveTo>
                      <a:pt x="0" y="0"/>
                    </a:moveTo>
                    <a:lnTo>
                      <a:pt x="233" y="116"/>
                    </a:lnTo>
                    <a:lnTo>
                      <a:pt x="233" y="918"/>
                    </a:lnTo>
                    <a:lnTo>
                      <a:pt x="31" y="796"/>
                    </a:lnTo>
                    <a:lnTo>
                      <a:pt x="92" y="760"/>
                    </a:lnTo>
                    <a:lnTo>
                      <a:pt x="92" y="91"/>
                    </a:lnTo>
                    <a:lnTo>
                      <a:pt x="0" y="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59">
                <a:extLst>
                  <a:ext uri="{FF2B5EF4-FFF2-40B4-BE49-F238E27FC236}">
                    <a16:creationId xmlns:a16="http://schemas.microsoft.com/office/drawing/2014/main" id="{FF47F997-E467-4525-9EF2-203FF5DEBB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611991" y="3141766"/>
                <a:ext cx="160885" cy="896832"/>
              </a:xfrm>
              <a:custGeom>
                <a:avLst/>
                <a:gdLst>
                  <a:gd name="T0" fmla="*/ 234 w 234"/>
                  <a:gd name="T1" fmla="*/ 0 h 809"/>
                  <a:gd name="T2" fmla="*/ 234 w 234"/>
                  <a:gd name="T3" fmla="*/ 669 h 809"/>
                  <a:gd name="T4" fmla="*/ 173 w 234"/>
                  <a:gd name="T5" fmla="*/ 705 h 809"/>
                  <a:gd name="T6" fmla="*/ 0 w 234"/>
                  <a:gd name="T7" fmla="*/ 809 h 809"/>
                  <a:gd name="T8" fmla="*/ 0 w 234"/>
                  <a:gd name="T9" fmla="*/ 116 h 809"/>
                  <a:gd name="T10" fmla="*/ 234 w 234"/>
                  <a:gd name="T11" fmla="*/ 0 h 8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4" h="809">
                    <a:moveTo>
                      <a:pt x="234" y="0"/>
                    </a:moveTo>
                    <a:lnTo>
                      <a:pt x="234" y="669"/>
                    </a:lnTo>
                    <a:lnTo>
                      <a:pt x="173" y="705"/>
                    </a:lnTo>
                    <a:lnTo>
                      <a:pt x="0" y="809"/>
                    </a:lnTo>
                    <a:lnTo>
                      <a:pt x="0" y="116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60">
                <a:extLst>
                  <a:ext uri="{FF2B5EF4-FFF2-40B4-BE49-F238E27FC236}">
                    <a16:creationId xmlns:a16="http://schemas.microsoft.com/office/drawing/2014/main" id="{FEEE5F22-0C3D-4AD5-B093-D59CEBC0E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772872" y="3141769"/>
                <a:ext cx="160885" cy="896833"/>
              </a:xfrm>
              <a:custGeom>
                <a:avLst/>
                <a:gdLst>
                  <a:gd name="T0" fmla="*/ 0 w 234"/>
                  <a:gd name="T1" fmla="*/ 0 h 809"/>
                  <a:gd name="T2" fmla="*/ 234 w 234"/>
                  <a:gd name="T3" fmla="*/ 116 h 809"/>
                  <a:gd name="T4" fmla="*/ 234 w 234"/>
                  <a:gd name="T5" fmla="*/ 809 h 809"/>
                  <a:gd name="T6" fmla="*/ 95 w 234"/>
                  <a:gd name="T7" fmla="*/ 726 h 809"/>
                  <a:gd name="T8" fmla="*/ 95 w 234"/>
                  <a:gd name="T9" fmla="*/ 310 h 809"/>
                  <a:gd name="T10" fmla="*/ 0 w 234"/>
                  <a:gd name="T11" fmla="*/ 263 h 809"/>
                  <a:gd name="T12" fmla="*/ 0 w 234"/>
                  <a:gd name="T13" fmla="*/ 0 h 8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809">
                    <a:moveTo>
                      <a:pt x="0" y="0"/>
                    </a:moveTo>
                    <a:lnTo>
                      <a:pt x="234" y="116"/>
                    </a:lnTo>
                    <a:lnTo>
                      <a:pt x="234" y="809"/>
                    </a:lnTo>
                    <a:lnTo>
                      <a:pt x="95" y="726"/>
                    </a:lnTo>
                    <a:lnTo>
                      <a:pt x="95" y="310"/>
                    </a:lnTo>
                    <a:lnTo>
                      <a:pt x="0" y="2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62">
                <a:extLst>
                  <a:ext uri="{FF2B5EF4-FFF2-40B4-BE49-F238E27FC236}">
                    <a16:creationId xmlns:a16="http://schemas.microsoft.com/office/drawing/2014/main" id="{4A52B428-B8B3-46E9-BF48-09C8937214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868442" y="3354749"/>
                <a:ext cx="160885" cy="752718"/>
              </a:xfrm>
              <a:custGeom>
                <a:avLst/>
                <a:gdLst>
                  <a:gd name="T0" fmla="*/ 234 w 234"/>
                  <a:gd name="T1" fmla="*/ 0 h 679"/>
                  <a:gd name="T2" fmla="*/ 234 w 234"/>
                  <a:gd name="T3" fmla="*/ 539 h 679"/>
                  <a:gd name="T4" fmla="*/ 0 w 234"/>
                  <a:gd name="T5" fmla="*/ 679 h 679"/>
                  <a:gd name="T6" fmla="*/ 0 w 234"/>
                  <a:gd name="T7" fmla="*/ 117 h 679"/>
                  <a:gd name="T8" fmla="*/ 234 w 234"/>
                  <a:gd name="T9" fmla="*/ 0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679">
                    <a:moveTo>
                      <a:pt x="234" y="0"/>
                    </a:moveTo>
                    <a:lnTo>
                      <a:pt x="234" y="539"/>
                    </a:lnTo>
                    <a:lnTo>
                      <a:pt x="0" y="679"/>
                    </a:lnTo>
                    <a:lnTo>
                      <a:pt x="0" y="117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chemeClr val="bg2"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63">
                <a:extLst>
                  <a:ext uri="{FF2B5EF4-FFF2-40B4-BE49-F238E27FC236}">
                    <a16:creationId xmlns:a16="http://schemas.microsoft.com/office/drawing/2014/main" id="{B4465FF5-12AF-4C9E-BDF8-AC70E0D3B5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030016" y="3354744"/>
                <a:ext cx="161572" cy="752718"/>
              </a:xfrm>
              <a:custGeom>
                <a:avLst/>
                <a:gdLst>
                  <a:gd name="T0" fmla="*/ 0 w 235"/>
                  <a:gd name="T1" fmla="*/ 0 h 679"/>
                  <a:gd name="T2" fmla="*/ 235 w 235"/>
                  <a:gd name="T3" fmla="*/ 117 h 679"/>
                  <a:gd name="T4" fmla="*/ 235 w 235"/>
                  <a:gd name="T5" fmla="*/ 679 h 679"/>
                  <a:gd name="T6" fmla="*/ 0 w 235"/>
                  <a:gd name="T7" fmla="*/ 539 h 679"/>
                  <a:gd name="T8" fmla="*/ 0 w 235"/>
                  <a:gd name="T9" fmla="*/ 0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679">
                    <a:moveTo>
                      <a:pt x="0" y="0"/>
                    </a:moveTo>
                    <a:lnTo>
                      <a:pt x="235" y="117"/>
                    </a:lnTo>
                    <a:lnTo>
                      <a:pt x="235" y="679"/>
                    </a:lnTo>
                    <a:lnTo>
                      <a:pt x="0" y="5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  <a:alpha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4" name="Group 282">
              <a:extLst>
                <a:ext uri="{FF2B5EF4-FFF2-40B4-BE49-F238E27FC236}">
                  <a16:creationId xmlns:a16="http://schemas.microsoft.com/office/drawing/2014/main" id="{4336AAFC-E256-45F8-AC46-386C618BBAFD}"/>
                </a:ext>
              </a:extLst>
            </p:cNvPr>
            <p:cNvGrpSpPr/>
            <p:nvPr/>
          </p:nvGrpSpPr>
          <p:grpSpPr>
            <a:xfrm>
              <a:off x="4387458" y="1716091"/>
              <a:ext cx="3413910" cy="3417855"/>
              <a:chOff x="4387458" y="1722047"/>
              <a:chExt cx="3413910" cy="3413908"/>
            </a:xfrm>
            <a:effectLst>
              <a:outerShdw blurRad="292100" sx="108000" sy="108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6" name="Freeform 64">
                <a:extLst>
                  <a:ext uri="{FF2B5EF4-FFF2-40B4-BE49-F238E27FC236}">
                    <a16:creationId xmlns:a16="http://schemas.microsoft.com/office/drawing/2014/main" id="{8148F960-769E-4080-8292-5767F8515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4937" y="1722047"/>
                <a:ext cx="859497" cy="842747"/>
              </a:xfrm>
              <a:custGeom>
                <a:avLst/>
                <a:gdLst>
                  <a:gd name="T0" fmla="*/ 0 w 1642"/>
                  <a:gd name="T1" fmla="*/ 0 h 1610"/>
                  <a:gd name="T2" fmla="*/ 198 w 1642"/>
                  <a:gd name="T3" fmla="*/ 6 h 1610"/>
                  <a:gd name="T4" fmla="*/ 392 w 1642"/>
                  <a:gd name="T5" fmla="*/ 22 h 1610"/>
                  <a:gd name="T6" fmla="*/ 584 w 1642"/>
                  <a:gd name="T7" fmla="*/ 51 h 1610"/>
                  <a:gd name="T8" fmla="*/ 772 w 1642"/>
                  <a:gd name="T9" fmla="*/ 91 h 1610"/>
                  <a:gd name="T10" fmla="*/ 955 w 1642"/>
                  <a:gd name="T11" fmla="*/ 142 h 1610"/>
                  <a:gd name="T12" fmla="*/ 1134 w 1642"/>
                  <a:gd name="T13" fmla="*/ 202 h 1610"/>
                  <a:gd name="T14" fmla="*/ 1310 w 1642"/>
                  <a:gd name="T15" fmla="*/ 273 h 1610"/>
                  <a:gd name="T16" fmla="*/ 1478 w 1642"/>
                  <a:gd name="T17" fmla="*/ 352 h 1610"/>
                  <a:gd name="T18" fmla="*/ 1642 w 1642"/>
                  <a:gd name="T19" fmla="*/ 441 h 1610"/>
                  <a:gd name="T20" fmla="*/ 961 w 1642"/>
                  <a:gd name="T21" fmla="*/ 1610 h 1610"/>
                  <a:gd name="T22" fmla="*/ 837 w 1642"/>
                  <a:gd name="T23" fmla="*/ 1543 h 1610"/>
                  <a:gd name="T24" fmla="*/ 708 w 1642"/>
                  <a:gd name="T25" fmla="*/ 1486 h 1610"/>
                  <a:gd name="T26" fmla="*/ 574 w 1642"/>
                  <a:gd name="T27" fmla="*/ 1438 h 1610"/>
                  <a:gd name="T28" fmla="*/ 437 w 1642"/>
                  <a:gd name="T29" fmla="*/ 1400 h 1610"/>
                  <a:gd name="T30" fmla="*/ 295 w 1642"/>
                  <a:gd name="T31" fmla="*/ 1373 h 1610"/>
                  <a:gd name="T32" fmla="*/ 148 w 1642"/>
                  <a:gd name="T33" fmla="*/ 1355 h 1610"/>
                  <a:gd name="T34" fmla="*/ 0 w 1642"/>
                  <a:gd name="T35" fmla="*/ 1349 h 1610"/>
                  <a:gd name="T36" fmla="*/ 0 w 1642"/>
                  <a:gd name="T37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42" h="1610">
                    <a:moveTo>
                      <a:pt x="0" y="0"/>
                    </a:moveTo>
                    <a:lnTo>
                      <a:pt x="198" y="6"/>
                    </a:lnTo>
                    <a:lnTo>
                      <a:pt x="392" y="22"/>
                    </a:lnTo>
                    <a:lnTo>
                      <a:pt x="584" y="51"/>
                    </a:lnTo>
                    <a:lnTo>
                      <a:pt x="772" y="91"/>
                    </a:lnTo>
                    <a:lnTo>
                      <a:pt x="955" y="142"/>
                    </a:lnTo>
                    <a:lnTo>
                      <a:pt x="1134" y="202"/>
                    </a:lnTo>
                    <a:lnTo>
                      <a:pt x="1310" y="273"/>
                    </a:lnTo>
                    <a:lnTo>
                      <a:pt x="1478" y="352"/>
                    </a:lnTo>
                    <a:lnTo>
                      <a:pt x="1642" y="441"/>
                    </a:lnTo>
                    <a:lnTo>
                      <a:pt x="961" y="1610"/>
                    </a:lnTo>
                    <a:lnTo>
                      <a:pt x="837" y="1543"/>
                    </a:lnTo>
                    <a:lnTo>
                      <a:pt x="708" y="1486"/>
                    </a:lnTo>
                    <a:lnTo>
                      <a:pt x="574" y="1438"/>
                    </a:lnTo>
                    <a:lnTo>
                      <a:pt x="437" y="1400"/>
                    </a:lnTo>
                    <a:lnTo>
                      <a:pt x="295" y="1373"/>
                    </a:lnTo>
                    <a:lnTo>
                      <a:pt x="148" y="1355"/>
                    </a:lnTo>
                    <a:lnTo>
                      <a:pt x="0" y="134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20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17" name="Freeform 65">
                <a:extLst>
                  <a:ext uri="{FF2B5EF4-FFF2-40B4-BE49-F238E27FC236}">
                    <a16:creationId xmlns:a16="http://schemas.microsoft.com/office/drawing/2014/main" id="{6C243700-E148-4F08-87CC-DE7B9674D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458" y="2589918"/>
                <a:ext cx="836466" cy="838559"/>
              </a:xfrm>
              <a:custGeom>
                <a:avLst/>
                <a:gdLst>
                  <a:gd name="T0" fmla="*/ 421 w 1598"/>
                  <a:gd name="T1" fmla="*/ 0 h 1602"/>
                  <a:gd name="T2" fmla="*/ 1598 w 1598"/>
                  <a:gd name="T3" fmla="*/ 662 h 1602"/>
                  <a:gd name="T4" fmla="*/ 1535 w 1598"/>
                  <a:gd name="T5" fmla="*/ 785 h 1602"/>
                  <a:gd name="T6" fmla="*/ 1480 w 1598"/>
                  <a:gd name="T7" fmla="*/ 912 h 1602"/>
                  <a:gd name="T8" fmla="*/ 1434 w 1598"/>
                  <a:gd name="T9" fmla="*/ 1042 h 1602"/>
                  <a:gd name="T10" fmla="*/ 1399 w 1598"/>
                  <a:gd name="T11" fmla="*/ 1177 h 1602"/>
                  <a:gd name="T12" fmla="*/ 1373 w 1598"/>
                  <a:gd name="T13" fmla="*/ 1315 h 1602"/>
                  <a:gd name="T14" fmla="*/ 1355 w 1598"/>
                  <a:gd name="T15" fmla="*/ 1458 h 1602"/>
                  <a:gd name="T16" fmla="*/ 1351 w 1598"/>
                  <a:gd name="T17" fmla="*/ 1602 h 1602"/>
                  <a:gd name="T18" fmla="*/ 0 w 1598"/>
                  <a:gd name="T19" fmla="*/ 1602 h 1602"/>
                  <a:gd name="T20" fmla="*/ 6 w 1598"/>
                  <a:gd name="T21" fmla="*/ 1410 h 1602"/>
                  <a:gd name="T22" fmla="*/ 22 w 1598"/>
                  <a:gd name="T23" fmla="*/ 1220 h 1602"/>
                  <a:gd name="T24" fmla="*/ 49 w 1598"/>
                  <a:gd name="T25" fmla="*/ 1032 h 1602"/>
                  <a:gd name="T26" fmla="*/ 87 w 1598"/>
                  <a:gd name="T27" fmla="*/ 850 h 1602"/>
                  <a:gd name="T28" fmla="*/ 135 w 1598"/>
                  <a:gd name="T29" fmla="*/ 670 h 1602"/>
                  <a:gd name="T30" fmla="*/ 192 w 1598"/>
                  <a:gd name="T31" fmla="*/ 496 h 1602"/>
                  <a:gd name="T32" fmla="*/ 259 w 1598"/>
                  <a:gd name="T33" fmla="*/ 326 h 1602"/>
                  <a:gd name="T34" fmla="*/ 336 w 1598"/>
                  <a:gd name="T35" fmla="*/ 160 h 1602"/>
                  <a:gd name="T36" fmla="*/ 421 w 159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2">
                    <a:moveTo>
                      <a:pt x="421" y="0"/>
                    </a:moveTo>
                    <a:lnTo>
                      <a:pt x="1598" y="662"/>
                    </a:lnTo>
                    <a:lnTo>
                      <a:pt x="1535" y="785"/>
                    </a:lnTo>
                    <a:lnTo>
                      <a:pt x="1480" y="912"/>
                    </a:lnTo>
                    <a:lnTo>
                      <a:pt x="1434" y="1042"/>
                    </a:lnTo>
                    <a:lnTo>
                      <a:pt x="1399" y="1177"/>
                    </a:lnTo>
                    <a:lnTo>
                      <a:pt x="1373" y="1315"/>
                    </a:lnTo>
                    <a:lnTo>
                      <a:pt x="1355" y="1458"/>
                    </a:lnTo>
                    <a:lnTo>
                      <a:pt x="1351" y="1602"/>
                    </a:lnTo>
                    <a:lnTo>
                      <a:pt x="0" y="1602"/>
                    </a:lnTo>
                    <a:lnTo>
                      <a:pt x="6" y="1410"/>
                    </a:lnTo>
                    <a:lnTo>
                      <a:pt x="22" y="1220"/>
                    </a:lnTo>
                    <a:lnTo>
                      <a:pt x="49" y="1032"/>
                    </a:lnTo>
                    <a:lnTo>
                      <a:pt x="87" y="850"/>
                    </a:lnTo>
                    <a:lnTo>
                      <a:pt x="135" y="670"/>
                    </a:lnTo>
                    <a:lnTo>
                      <a:pt x="192" y="496"/>
                    </a:lnTo>
                    <a:lnTo>
                      <a:pt x="259" y="326"/>
                    </a:lnTo>
                    <a:lnTo>
                      <a:pt x="336" y="160"/>
                    </a:lnTo>
                    <a:lnTo>
                      <a:pt x="421" y="0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lumMod val="85000"/>
                    </a:schemeClr>
                  </a:gs>
                  <a:gs pos="6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18" name="Freeform 66">
                <a:extLst>
                  <a:ext uri="{FF2B5EF4-FFF2-40B4-BE49-F238E27FC236}">
                    <a16:creationId xmlns:a16="http://schemas.microsoft.com/office/drawing/2014/main" id="{C9E0C282-699D-4E35-ACD6-8CF57A5BC4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352" y="1947128"/>
                <a:ext cx="989312" cy="989311"/>
              </a:xfrm>
              <a:custGeom>
                <a:avLst/>
                <a:gdLst>
                  <a:gd name="T0" fmla="*/ 1223 w 1891"/>
                  <a:gd name="T1" fmla="*/ 0 h 1891"/>
                  <a:gd name="T2" fmla="*/ 1891 w 1891"/>
                  <a:gd name="T3" fmla="*/ 1173 h 1891"/>
                  <a:gd name="T4" fmla="*/ 1767 w 1891"/>
                  <a:gd name="T5" fmla="*/ 1250 h 1891"/>
                  <a:gd name="T6" fmla="*/ 1650 w 1891"/>
                  <a:gd name="T7" fmla="*/ 1337 h 1891"/>
                  <a:gd name="T8" fmla="*/ 1539 w 1891"/>
                  <a:gd name="T9" fmla="*/ 1432 h 1891"/>
                  <a:gd name="T10" fmla="*/ 1435 w 1891"/>
                  <a:gd name="T11" fmla="*/ 1537 h 1891"/>
                  <a:gd name="T12" fmla="*/ 1340 w 1891"/>
                  <a:gd name="T13" fmla="*/ 1648 h 1891"/>
                  <a:gd name="T14" fmla="*/ 1255 w 1891"/>
                  <a:gd name="T15" fmla="*/ 1767 h 1891"/>
                  <a:gd name="T16" fmla="*/ 1177 w 1891"/>
                  <a:gd name="T17" fmla="*/ 1891 h 1891"/>
                  <a:gd name="T18" fmla="*/ 0 w 1891"/>
                  <a:gd name="T19" fmla="*/ 1229 h 1891"/>
                  <a:gd name="T20" fmla="*/ 91 w 1891"/>
                  <a:gd name="T21" fmla="*/ 1076 h 1891"/>
                  <a:gd name="T22" fmla="*/ 188 w 1891"/>
                  <a:gd name="T23" fmla="*/ 932 h 1891"/>
                  <a:gd name="T24" fmla="*/ 295 w 1891"/>
                  <a:gd name="T25" fmla="*/ 791 h 1891"/>
                  <a:gd name="T26" fmla="*/ 408 w 1891"/>
                  <a:gd name="T27" fmla="*/ 659 h 1891"/>
                  <a:gd name="T28" fmla="*/ 529 w 1891"/>
                  <a:gd name="T29" fmla="*/ 532 h 1891"/>
                  <a:gd name="T30" fmla="*/ 655 w 1891"/>
                  <a:gd name="T31" fmla="*/ 412 h 1891"/>
                  <a:gd name="T32" fmla="*/ 788 w 1891"/>
                  <a:gd name="T33" fmla="*/ 297 h 1891"/>
                  <a:gd name="T34" fmla="*/ 926 w 1891"/>
                  <a:gd name="T35" fmla="*/ 190 h 1891"/>
                  <a:gd name="T36" fmla="*/ 1073 w 1891"/>
                  <a:gd name="T37" fmla="*/ 91 h 1891"/>
                  <a:gd name="T38" fmla="*/ 1223 w 1891"/>
                  <a:gd name="T39" fmla="*/ 0 h 1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1" h="1891">
                    <a:moveTo>
                      <a:pt x="1223" y="0"/>
                    </a:moveTo>
                    <a:lnTo>
                      <a:pt x="1891" y="1173"/>
                    </a:lnTo>
                    <a:lnTo>
                      <a:pt x="1767" y="1250"/>
                    </a:lnTo>
                    <a:lnTo>
                      <a:pt x="1650" y="1337"/>
                    </a:lnTo>
                    <a:lnTo>
                      <a:pt x="1539" y="1432"/>
                    </a:lnTo>
                    <a:lnTo>
                      <a:pt x="1435" y="1537"/>
                    </a:lnTo>
                    <a:lnTo>
                      <a:pt x="1340" y="1648"/>
                    </a:lnTo>
                    <a:lnTo>
                      <a:pt x="1255" y="1767"/>
                    </a:lnTo>
                    <a:lnTo>
                      <a:pt x="1177" y="1891"/>
                    </a:lnTo>
                    <a:lnTo>
                      <a:pt x="0" y="1229"/>
                    </a:lnTo>
                    <a:lnTo>
                      <a:pt x="91" y="1076"/>
                    </a:lnTo>
                    <a:lnTo>
                      <a:pt x="188" y="932"/>
                    </a:lnTo>
                    <a:lnTo>
                      <a:pt x="295" y="791"/>
                    </a:lnTo>
                    <a:lnTo>
                      <a:pt x="408" y="659"/>
                    </a:lnTo>
                    <a:lnTo>
                      <a:pt x="529" y="532"/>
                    </a:lnTo>
                    <a:lnTo>
                      <a:pt x="655" y="412"/>
                    </a:lnTo>
                    <a:lnTo>
                      <a:pt x="788" y="297"/>
                    </a:lnTo>
                    <a:lnTo>
                      <a:pt x="926" y="190"/>
                    </a:lnTo>
                    <a:lnTo>
                      <a:pt x="1073" y="91"/>
                    </a:lnTo>
                    <a:lnTo>
                      <a:pt x="1223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19" name="Freeform 67">
                <a:extLst>
                  <a:ext uri="{FF2B5EF4-FFF2-40B4-BE49-F238E27FC236}">
                    <a16:creationId xmlns:a16="http://schemas.microsoft.com/office/drawing/2014/main" id="{3F3377DE-7924-459C-8E76-3B60638FCF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458" y="3428477"/>
                <a:ext cx="836466" cy="839606"/>
              </a:xfrm>
              <a:custGeom>
                <a:avLst/>
                <a:gdLst>
                  <a:gd name="T0" fmla="*/ 0 w 1598"/>
                  <a:gd name="T1" fmla="*/ 0 h 1604"/>
                  <a:gd name="T2" fmla="*/ 1351 w 1598"/>
                  <a:gd name="T3" fmla="*/ 0 h 1604"/>
                  <a:gd name="T4" fmla="*/ 1355 w 1598"/>
                  <a:gd name="T5" fmla="*/ 146 h 1604"/>
                  <a:gd name="T6" fmla="*/ 1373 w 1598"/>
                  <a:gd name="T7" fmla="*/ 289 h 1604"/>
                  <a:gd name="T8" fmla="*/ 1399 w 1598"/>
                  <a:gd name="T9" fmla="*/ 427 h 1604"/>
                  <a:gd name="T10" fmla="*/ 1434 w 1598"/>
                  <a:gd name="T11" fmla="*/ 562 h 1604"/>
                  <a:gd name="T12" fmla="*/ 1480 w 1598"/>
                  <a:gd name="T13" fmla="*/ 692 h 1604"/>
                  <a:gd name="T14" fmla="*/ 1535 w 1598"/>
                  <a:gd name="T15" fmla="*/ 819 h 1604"/>
                  <a:gd name="T16" fmla="*/ 1598 w 1598"/>
                  <a:gd name="T17" fmla="*/ 940 h 1604"/>
                  <a:gd name="T18" fmla="*/ 421 w 1598"/>
                  <a:gd name="T19" fmla="*/ 1604 h 1604"/>
                  <a:gd name="T20" fmla="*/ 336 w 1598"/>
                  <a:gd name="T21" fmla="*/ 1444 h 1604"/>
                  <a:gd name="T22" fmla="*/ 261 w 1598"/>
                  <a:gd name="T23" fmla="*/ 1280 h 1604"/>
                  <a:gd name="T24" fmla="*/ 194 w 1598"/>
                  <a:gd name="T25" fmla="*/ 1108 h 1604"/>
                  <a:gd name="T26" fmla="*/ 135 w 1598"/>
                  <a:gd name="T27" fmla="*/ 934 h 1604"/>
                  <a:gd name="T28" fmla="*/ 87 w 1598"/>
                  <a:gd name="T29" fmla="*/ 754 h 1604"/>
                  <a:gd name="T30" fmla="*/ 49 w 1598"/>
                  <a:gd name="T31" fmla="*/ 570 h 1604"/>
                  <a:gd name="T32" fmla="*/ 22 w 1598"/>
                  <a:gd name="T33" fmla="*/ 384 h 1604"/>
                  <a:gd name="T34" fmla="*/ 6 w 1598"/>
                  <a:gd name="T35" fmla="*/ 194 h 1604"/>
                  <a:gd name="T36" fmla="*/ 0 w 1598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4">
                    <a:moveTo>
                      <a:pt x="0" y="0"/>
                    </a:moveTo>
                    <a:lnTo>
                      <a:pt x="1351" y="0"/>
                    </a:lnTo>
                    <a:lnTo>
                      <a:pt x="1355" y="146"/>
                    </a:lnTo>
                    <a:lnTo>
                      <a:pt x="1373" y="289"/>
                    </a:lnTo>
                    <a:lnTo>
                      <a:pt x="1399" y="427"/>
                    </a:lnTo>
                    <a:lnTo>
                      <a:pt x="1434" y="562"/>
                    </a:lnTo>
                    <a:lnTo>
                      <a:pt x="1480" y="692"/>
                    </a:lnTo>
                    <a:lnTo>
                      <a:pt x="1535" y="819"/>
                    </a:lnTo>
                    <a:lnTo>
                      <a:pt x="1598" y="940"/>
                    </a:lnTo>
                    <a:lnTo>
                      <a:pt x="421" y="1604"/>
                    </a:lnTo>
                    <a:lnTo>
                      <a:pt x="336" y="1444"/>
                    </a:lnTo>
                    <a:lnTo>
                      <a:pt x="261" y="1280"/>
                    </a:lnTo>
                    <a:lnTo>
                      <a:pt x="194" y="1108"/>
                    </a:lnTo>
                    <a:lnTo>
                      <a:pt x="135" y="934"/>
                    </a:lnTo>
                    <a:lnTo>
                      <a:pt x="87" y="754"/>
                    </a:lnTo>
                    <a:lnTo>
                      <a:pt x="49" y="570"/>
                    </a:lnTo>
                    <a:lnTo>
                      <a:pt x="22" y="384"/>
                    </a:lnTo>
                    <a:lnTo>
                      <a:pt x="6" y="194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49000">
                    <a:schemeClr val="bg1">
                      <a:lumMod val="85000"/>
                    </a:schemeClr>
                  </a:gs>
                  <a:gs pos="29000">
                    <a:schemeClr val="bg1">
                      <a:lumMod val="95000"/>
                    </a:schemeClr>
                  </a:gs>
                </a:gsLst>
                <a:lin ang="396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20" name="Freeform 68">
                <a:extLst>
                  <a:ext uri="{FF2B5EF4-FFF2-40B4-BE49-F238E27FC236}">
                    <a16:creationId xmlns:a16="http://schemas.microsoft.com/office/drawing/2014/main" id="{2B92BF1E-B05E-4D24-8C26-7BB75FB29B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8002" y="1722047"/>
                <a:ext cx="846935" cy="838559"/>
              </a:xfrm>
              <a:custGeom>
                <a:avLst/>
                <a:gdLst>
                  <a:gd name="T0" fmla="*/ 1618 w 1618"/>
                  <a:gd name="T1" fmla="*/ 0 h 1602"/>
                  <a:gd name="T2" fmla="*/ 1618 w 1618"/>
                  <a:gd name="T3" fmla="*/ 0 h 1602"/>
                  <a:gd name="T4" fmla="*/ 1618 w 1618"/>
                  <a:gd name="T5" fmla="*/ 1349 h 1602"/>
                  <a:gd name="T6" fmla="*/ 1618 w 1618"/>
                  <a:gd name="T7" fmla="*/ 1349 h 1602"/>
                  <a:gd name="T8" fmla="*/ 1472 w 1618"/>
                  <a:gd name="T9" fmla="*/ 1355 h 1602"/>
                  <a:gd name="T10" fmla="*/ 1327 w 1618"/>
                  <a:gd name="T11" fmla="*/ 1371 h 1602"/>
                  <a:gd name="T12" fmla="*/ 1187 w 1618"/>
                  <a:gd name="T13" fmla="*/ 1399 h 1602"/>
                  <a:gd name="T14" fmla="*/ 1050 w 1618"/>
                  <a:gd name="T15" fmla="*/ 1436 h 1602"/>
                  <a:gd name="T16" fmla="*/ 920 w 1618"/>
                  <a:gd name="T17" fmla="*/ 1482 h 1602"/>
                  <a:gd name="T18" fmla="*/ 791 w 1618"/>
                  <a:gd name="T19" fmla="*/ 1537 h 1602"/>
                  <a:gd name="T20" fmla="*/ 668 w 1618"/>
                  <a:gd name="T21" fmla="*/ 1602 h 1602"/>
                  <a:gd name="T22" fmla="*/ 0 w 1618"/>
                  <a:gd name="T23" fmla="*/ 429 h 1602"/>
                  <a:gd name="T24" fmla="*/ 160 w 1618"/>
                  <a:gd name="T25" fmla="*/ 342 h 1602"/>
                  <a:gd name="T26" fmla="*/ 328 w 1618"/>
                  <a:gd name="T27" fmla="*/ 265 h 1602"/>
                  <a:gd name="T28" fmla="*/ 500 w 1618"/>
                  <a:gd name="T29" fmla="*/ 196 h 1602"/>
                  <a:gd name="T30" fmla="*/ 676 w 1618"/>
                  <a:gd name="T31" fmla="*/ 136 h 1602"/>
                  <a:gd name="T32" fmla="*/ 856 w 1618"/>
                  <a:gd name="T33" fmla="*/ 89 h 1602"/>
                  <a:gd name="T34" fmla="*/ 1042 w 1618"/>
                  <a:gd name="T35" fmla="*/ 49 h 1602"/>
                  <a:gd name="T36" fmla="*/ 1230 w 1618"/>
                  <a:gd name="T37" fmla="*/ 22 h 1602"/>
                  <a:gd name="T38" fmla="*/ 1422 w 1618"/>
                  <a:gd name="T39" fmla="*/ 4 h 1602"/>
                  <a:gd name="T40" fmla="*/ 1618 w 1618"/>
                  <a:gd name="T41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8" h="1602">
                    <a:moveTo>
                      <a:pt x="1618" y="0"/>
                    </a:moveTo>
                    <a:lnTo>
                      <a:pt x="1618" y="0"/>
                    </a:lnTo>
                    <a:lnTo>
                      <a:pt x="1618" y="1349"/>
                    </a:lnTo>
                    <a:lnTo>
                      <a:pt x="1618" y="1349"/>
                    </a:lnTo>
                    <a:lnTo>
                      <a:pt x="1472" y="1355"/>
                    </a:lnTo>
                    <a:lnTo>
                      <a:pt x="1327" y="1371"/>
                    </a:lnTo>
                    <a:lnTo>
                      <a:pt x="1187" y="1399"/>
                    </a:lnTo>
                    <a:lnTo>
                      <a:pt x="1050" y="1436"/>
                    </a:lnTo>
                    <a:lnTo>
                      <a:pt x="920" y="1482"/>
                    </a:lnTo>
                    <a:lnTo>
                      <a:pt x="791" y="1537"/>
                    </a:lnTo>
                    <a:lnTo>
                      <a:pt x="668" y="1602"/>
                    </a:lnTo>
                    <a:lnTo>
                      <a:pt x="0" y="429"/>
                    </a:lnTo>
                    <a:lnTo>
                      <a:pt x="160" y="342"/>
                    </a:lnTo>
                    <a:lnTo>
                      <a:pt x="328" y="265"/>
                    </a:lnTo>
                    <a:lnTo>
                      <a:pt x="500" y="196"/>
                    </a:lnTo>
                    <a:lnTo>
                      <a:pt x="676" y="136"/>
                    </a:lnTo>
                    <a:lnTo>
                      <a:pt x="856" y="89"/>
                    </a:lnTo>
                    <a:lnTo>
                      <a:pt x="1042" y="49"/>
                    </a:lnTo>
                    <a:lnTo>
                      <a:pt x="1230" y="22"/>
                    </a:lnTo>
                    <a:lnTo>
                      <a:pt x="1422" y="4"/>
                    </a:lnTo>
                    <a:lnTo>
                      <a:pt x="1618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21" name="Freeform 69">
                <a:extLst>
                  <a:ext uri="{FF2B5EF4-FFF2-40B4-BE49-F238E27FC236}">
                    <a16:creationId xmlns:a16="http://schemas.microsoft.com/office/drawing/2014/main" id="{5C8103DF-D9EA-4AF5-A229-A14CB8FB7E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5949" y="2588872"/>
                <a:ext cx="835419" cy="839606"/>
              </a:xfrm>
              <a:custGeom>
                <a:avLst/>
                <a:gdLst>
                  <a:gd name="T0" fmla="*/ 1175 w 1596"/>
                  <a:gd name="T1" fmla="*/ 0 h 1604"/>
                  <a:gd name="T2" fmla="*/ 1260 w 1596"/>
                  <a:gd name="T3" fmla="*/ 160 h 1604"/>
                  <a:gd name="T4" fmla="*/ 1337 w 1596"/>
                  <a:gd name="T5" fmla="*/ 326 h 1604"/>
                  <a:gd name="T6" fmla="*/ 1404 w 1596"/>
                  <a:gd name="T7" fmla="*/ 496 h 1604"/>
                  <a:gd name="T8" fmla="*/ 1462 w 1596"/>
                  <a:gd name="T9" fmla="*/ 672 h 1604"/>
                  <a:gd name="T10" fmla="*/ 1509 w 1596"/>
                  <a:gd name="T11" fmla="*/ 850 h 1604"/>
                  <a:gd name="T12" fmla="*/ 1547 w 1596"/>
                  <a:gd name="T13" fmla="*/ 1034 h 1604"/>
                  <a:gd name="T14" fmla="*/ 1574 w 1596"/>
                  <a:gd name="T15" fmla="*/ 1222 h 1604"/>
                  <a:gd name="T16" fmla="*/ 1592 w 1596"/>
                  <a:gd name="T17" fmla="*/ 1412 h 1604"/>
                  <a:gd name="T18" fmla="*/ 1596 w 1596"/>
                  <a:gd name="T19" fmla="*/ 1604 h 1604"/>
                  <a:gd name="T20" fmla="*/ 247 w 1596"/>
                  <a:gd name="T21" fmla="*/ 1604 h 1604"/>
                  <a:gd name="T22" fmla="*/ 241 w 1596"/>
                  <a:gd name="T23" fmla="*/ 1460 h 1604"/>
                  <a:gd name="T24" fmla="*/ 225 w 1596"/>
                  <a:gd name="T25" fmla="*/ 1317 h 1604"/>
                  <a:gd name="T26" fmla="*/ 199 w 1596"/>
                  <a:gd name="T27" fmla="*/ 1179 h 1604"/>
                  <a:gd name="T28" fmla="*/ 162 w 1596"/>
                  <a:gd name="T29" fmla="*/ 1044 h 1604"/>
                  <a:gd name="T30" fmla="*/ 116 w 1596"/>
                  <a:gd name="T31" fmla="*/ 912 h 1604"/>
                  <a:gd name="T32" fmla="*/ 63 w 1596"/>
                  <a:gd name="T33" fmla="*/ 785 h 1604"/>
                  <a:gd name="T34" fmla="*/ 0 w 1596"/>
                  <a:gd name="T35" fmla="*/ 664 h 1604"/>
                  <a:gd name="T36" fmla="*/ 1175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1175" y="0"/>
                    </a:moveTo>
                    <a:lnTo>
                      <a:pt x="1260" y="160"/>
                    </a:lnTo>
                    <a:lnTo>
                      <a:pt x="1337" y="326"/>
                    </a:lnTo>
                    <a:lnTo>
                      <a:pt x="1404" y="496"/>
                    </a:lnTo>
                    <a:lnTo>
                      <a:pt x="1462" y="672"/>
                    </a:lnTo>
                    <a:lnTo>
                      <a:pt x="1509" y="850"/>
                    </a:lnTo>
                    <a:lnTo>
                      <a:pt x="1547" y="1034"/>
                    </a:lnTo>
                    <a:lnTo>
                      <a:pt x="1574" y="1222"/>
                    </a:lnTo>
                    <a:lnTo>
                      <a:pt x="1592" y="1412"/>
                    </a:lnTo>
                    <a:lnTo>
                      <a:pt x="1596" y="1604"/>
                    </a:lnTo>
                    <a:lnTo>
                      <a:pt x="247" y="1604"/>
                    </a:lnTo>
                    <a:lnTo>
                      <a:pt x="241" y="1460"/>
                    </a:lnTo>
                    <a:lnTo>
                      <a:pt x="225" y="1317"/>
                    </a:lnTo>
                    <a:lnTo>
                      <a:pt x="199" y="1179"/>
                    </a:lnTo>
                    <a:lnTo>
                      <a:pt x="162" y="1044"/>
                    </a:lnTo>
                    <a:lnTo>
                      <a:pt x="116" y="912"/>
                    </a:lnTo>
                    <a:lnTo>
                      <a:pt x="63" y="785"/>
                    </a:lnTo>
                    <a:lnTo>
                      <a:pt x="0" y="664"/>
                    </a:lnTo>
                    <a:lnTo>
                      <a:pt x="1175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22" name="Freeform 70">
                <a:extLst>
                  <a:ext uri="{FF2B5EF4-FFF2-40B4-BE49-F238E27FC236}">
                    <a16:creationId xmlns:a16="http://schemas.microsoft.com/office/drawing/2014/main" id="{A1164BD7-6660-41F9-9455-4FC9552A55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8491" y="1953409"/>
                <a:ext cx="981983" cy="983030"/>
              </a:xfrm>
              <a:custGeom>
                <a:avLst/>
                <a:gdLst>
                  <a:gd name="T0" fmla="*/ 681 w 1878"/>
                  <a:gd name="T1" fmla="*/ 0 h 1879"/>
                  <a:gd name="T2" fmla="*/ 843 w 1878"/>
                  <a:gd name="T3" fmla="*/ 103 h 1879"/>
                  <a:gd name="T4" fmla="*/ 999 w 1878"/>
                  <a:gd name="T5" fmla="*/ 214 h 1879"/>
                  <a:gd name="T6" fmla="*/ 1150 w 1878"/>
                  <a:gd name="T7" fmla="*/ 332 h 1879"/>
                  <a:gd name="T8" fmla="*/ 1292 w 1878"/>
                  <a:gd name="T9" fmla="*/ 461 h 1879"/>
                  <a:gd name="T10" fmla="*/ 1427 w 1878"/>
                  <a:gd name="T11" fmla="*/ 597 h 1879"/>
                  <a:gd name="T12" fmla="*/ 1551 w 1878"/>
                  <a:gd name="T13" fmla="*/ 742 h 1879"/>
                  <a:gd name="T14" fmla="*/ 1670 w 1878"/>
                  <a:gd name="T15" fmla="*/ 892 h 1879"/>
                  <a:gd name="T16" fmla="*/ 1779 w 1878"/>
                  <a:gd name="T17" fmla="*/ 1050 h 1879"/>
                  <a:gd name="T18" fmla="*/ 1878 w 1878"/>
                  <a:gd name="T19" fmla="*/ 1215 h 1879"/>
                  <a:gd name="T20" fmla="*/ 703 w 1878"/>
                  <a:gd name="T21" fmla="*/ 1879 h 1879"/>
                  <a:gd name="T22" fmla="*/ 626 w 1878"/>
                  <a:gd name="T23" fmla="*/ 1757 h 1879"/>
                  <a:gd name="T24" fmla="*/ 540 w 1878"/>
                  <a:gd name="T25" fmla="*/ 1640 h 1879"/>
                  <a:gd name="T26" fmla="*/ 447 w 1878"/>
                  <a:gd name="T27" fmla="*/ 1529 h 1879"/>
                  <a:gd name="T28" fmla="*/ 347 w 1878"/>
                  <a:gd name="T29" fmla="*/ 1426 h 1879"/>
                  <a:gd name="T30" fmla="*/ 238 w 1878"/>
                  <a:gd name="T31" fmla="*/ 1333 h 1879"/>
                  <a:gd name="T32" fmla="*/ 123 w 1878"/>
                  <a:gd name="T33" fmla="*/ 1246 h 1879"/>
                  <a:gd name="T34" fmla="*/ 0 w 1878"/>
                  <a:gd name="T35" fmla="*/ 1169 h 1879"/>
                  <a:gd name="T36" fmla="*/ 681 w 1878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8" h="1879">
                    <a:moveTo>
                      <a:pt x="681" y="0"/>
                    </a:moveTo>
                    <a:lnTo>
                      <a:pt x="843" y="103"/>
                    </a:lnTo>
                    <a:lnTo>
                      <a:pt x="999" y="214"/>
                    </a:lnTo>
                    <a:lnTo>
                      <a:pt x="1150" y="332"/>
                    </a:lnTo>
                    <a:lnTo>
                      <a:pt x="1292" y="461"/>
                    </a:lnTo>
                    <a:lnTo>
                      <a:pt x="1427" y="597"/>
                    </a:lnTo>
                    <a:lnTo>
                      <a:pt x="1551" y="742"/>
                    </a:lnTo>
                    <a:lnTo>
                      <a:pt x="1670" y="892"/>
                    </a:lnTo>
                    <a:lnTo>
                      <a:pt x="1779" y="1050"/>
                    </a:lnTo>
                    <a:lnTo>
                      <a:pt x="1878" y="1215"/>
                    </a:lnTo>
                    <a:lnTo>
                      <a:pt x="703" y="1879"/>
                    </a:lnTo>
                    <a:lnTo>
                      <a:pt x="626" y="1757"/>
                    </a:lnTo>
                    <a:lnTo>
                      <a:pt x="540" y="1640"/>
                    </a:lnTo>
                    <a:lnTo>
                      <a:pt x="447" y="1529"/>
                    </a:lnTo>
                    <a:lnTo>
                      <a:pt x="347" y="1426"/>
                    </a:lnTo>
                    <a:lnTo>
                      <a:pt x="238" y="1333"/>
                    </a:lnTo>
                    <a:lnTo>
                      <a:pt x="123" y="1246"/>
                    </a:lnTo>
                    <a:lnTo>
                      <a:pt x="0" y="1169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23" name="Freeform 71">
                <a:extLst>
                  <a:ext uri="{FF2B5EF4-FFF2-40B4-BE49-F238E27FC236}">
                    <a16:creationId xmlns:a16="http://schemas.microsoft.com/office/drawing/2014/main" id="{BBDFFFF6-615D-4B9B-A304-2A10E1DFC4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352" y="3920516"/>
                <a:ext cx="983030" cy="983030"/>
              </a:xfrm>
              <a:custGeom>
                <a:avLst/>
                <a:gdLst>
                  <a:gd name="T0" fmla="*/ 1177 w 1880"/>
                  <a:gd name="T1" fmla="*/ 0 h 1879"/>
                  <a:gd name="T2" fmla="*/ 1253 w 1880"/>
                  <a:gd name="T3" fmla="*/ 124 h 1879"/>
                  <a:gd name="T4" fmla="*/ 1338 w 1880"/>
                  <a:gd name="T5" fmla="*/ 241 h 1879"/>
                  <a:gd name="T6" fmla="*/ 1431 w 1880"/>
                  <a:gd name="T7" fmla="*/ 350 h 1879"/>
                  <a:gd name="T8" fmla="*/ 1531 w 1880"/>
                  <a:gd name="T9" fmla="*/ 453 h 1879"/>
                  <a:gd name="T10" fmla="*/ 1640 w 1880"/>
                  <a:gd name="T11" fmla="*/ 548 h 1879"/>
                  <a:gd name="T12" fmla="*/ 1757 w 1880"/>
                  <a:gd name="T13" fmla="*/ 635 h 1879"/>
                  <a:gd name="T14" fmla="*/ 1880 w 1880"/>
                  <a:gd name="T15" fmla="*/ 712 h 1879"/>
                  <a:gd name="T16" fmla="*/ 1199 w 1880"/>
                  <a:gd name="T17" fmla="*/ 1879 h 1879"/>
                  <a:gd name="T18" fmla="*/ 1035 w 1880"/>
                  <a:gd name="T19" fmla="*/ 1778 h 1879"/>
                  <a:gd name="T20" fmla="*/ 879 w 1880"/>
                  <a:gd name="T21" fmla="*/ 1667 h 1879"/>
                  <a:gd name="T22" fmla="*/ 730 w 1880"/>
                  <a:gd name="T23" fmla="*/ 1547 h 1879"/>
                  <a:gd name="T24" fmla="*/ 588 w 1880"/>
                  <a:gd name="T25" fmla="*/ 1418 h 1879"/>
                  <a:gd name="T26" fmla="*/ 453 w 1880"/>
                  <a:gd name="T27" fmla="*/ 1283 h 1879"/>
                  <a:gd name="T28" fmla="*/ 327 w 1880"/>
                  <a:gd name="T29" fmla="*/ 1139 h 1879"/>
                  <a:gd name="T30" fmla="*/ 210 w 1880"/>
                  <a:gd name="T31" fmla="*/ 987 h 1879"/>
                  <a:gd name="T32" fmla="*/ 101 w 1880"/>
                  <a:gd name="T33" fmla="*/ 830 h 1879"/>
                  <a:gd name="T34" fmla="*/ 0 w 1880"/>
                  <a:gd name="T35" fmla="*/ 664 h 1879"/>
                  <a:gd name="T36" fmla="*/ 1177 w 1880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80" h="1879">
                    <a:moveTo>
                      <a:pt x="1177" y="0"/>
                    </a:moveTo>
                    <a:lnTo>
                      <a:pt x="1253" y="124"/>
                    </a:lnTo>
                    <a:lnTo>
                      <a:pt x="1338" y="241"/>
                    </a:lnTo>
                    <a:lnTo>
                      <a:pt x="1431" y="350"/>
                    </a:lnTo>
                    <a:lnTo>
                      <a:pt x="1531" y="453"/>
                    </a:lnTo>
                    <a:lnTo>
                      <a:pt x="1640" y="548"/>
                    </a:lnTo>
                    <a:lnTo>
                      <a:pt x="1757" y="635"/>
                    </a:lnTo>
                    <a:lnTo>
                      <a:pt x="1880" y="712"/>
                    </a:lnTo>
                    <a:lnTo>
                      <a:pt x="1199" y="1879"/>
                    </a:lnTo>
                    <a:lnTo>
                      <a:pt x="1035" y="1778"/>
                    </a:lnTo>
                    <a:lnTo>
                      <a:pt x="879" y="1667"/>
                    </a:lnTo>
                    <a:lnTo>
                      <a:pt x="730" y="1547"/>
                    </a:lnTo>
                    <a:lnTo>
                      <a:pt x="588" y="1418"/>
                    </a:lnTo>
                    <a:lnTo>
                      <a:pt x="453" y="1283"/>
                    </a:lnTo>
                    <a:lnTo>
                      <a:pt x="327" y="1139"/>
                    </a:lnTo>
                    <a:lnTo>
                      <a:pt x="210" y="987"/>
                    </a:lnTo>
                    <a:lnTo>
                      <a:pt x="101" y="830"/>
                    </a:lnTo>
                    <a:lnTo>
                      <a:pt x="0" y="664"/>
                    </a:lnTo>
                    <a:lnTo>
                      <a:pt x="1177" y="0"/>
                    </a:lnTo>
                    <a:close/>
                  </a:path>
                </a:pathLst>
              </a:custGeom>
              <a:gradFill>
                <a:gsLst>
                  <a:gs pos="6900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</a:gsLst>
                <a:lin ang="3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24" name="Freeform 72">
                <a:extLst>
                  <a:ext uri="{FF2B5EF4-FFF2-40B4-BE49-F238E27FC236}">
                    <a16:creationId xmlns:a16="http://schemas.microsoft.com/office/drawing/2014/main" id="{C8408B49-0C6E-4BF2-857A-9E11D9B9C4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1163" y="3920516"/>
                <a:ext cx="990358" cy="990358"/>
              </a:xfrm>
              <a:custGeom>
                <a:avLst/>
                <a:gdLst>
                  <a:gd name="T0" fmla="*/ 716 w 1893"/>
                  <a:gd name="T1" fmla="*/ 0 h 1893"/>
                  <a:gd name="T2" fmla="*/ 1893 w 1893"/>
                  <a:gd name="T3" fmla="*/ 664 h 1893"/>
                  <a:gd name="T4" fmla="*/ 1802 w 1893"/>
                  <a:gd name="T5" fmla="*/ 815 h 1893"/>
                  <a:gd name="T6" fmla="*/ 1703 w 1893"/>
                  <a:gd name="T7" fmla="*/ 961 h 1893"/>
                  <a:gd name="T8" fmla="*/ 1596 w 1893"/>
                  <a:gd name="T9" fmla="*/ 1099 h 1893"/>
                  <a:gd name="T10" fmla="*/ 1483 w 1893"/>
                  <a:gd name="T11" fmla="*/ 1234 h 1893"/>
                  <a:gd name="T12" fmla="*/ 1365 w 1893"/>
                  <a:gd name="T13" fmla="*/ 1361 h 1893"/>
                  <a:gd name="T14" fmla="*/ 1238 w 1893"/>
                  <a:gd name="T15" fmla="*/ 1481 h 1893"/>
                  <a:gd name="T16" fmla="*/ 1103 w 1893"/>
                  <a:gd name="T17" fmla="*/ 1596 h 1893"/>
                  <a:gd name="T18" fmla="*/ 965 w 1893"/>
                  <a:gd name="T19" fmla="*/ 1701 h 1893"/>
                  <a:gd name="T20" fmla="*/ 821 w 1893"/>
                  <a:gd name="T21" fmla="*/ 1802 h 1893"/>
                  <a:gd name="T22" fmla="*/ 670 w 1893"/>
                  <a:gd name="T23" fmla="*/ 1893 h 1893"/>
                  <a:gd name="T24" fmla="*/ 0 w 1893"/>
                  <a:gd name="T25" fmla="*/ 720 h 1893"/>
                  <a:gd name="T26" fmla="*/ 124 w 1893"/>
                  <a:gd name="T27" fmla="*/ 641 h 1893"/>
                  <a:gd name="T28" fmla="*/ 243 w 1893"/>
                  <a:gd name="T29" fmla="*/ 554 h 1893"/>
                  <a:gd name="T30" fmla="*/ 354 w 1893"/>
                  <a:gd name="T31" fmla="*/ 459 h 1893"/>
                  <a:gd name="T32" fmla="*/ 457 w 1893"/>
                  <a:gd name="T33" fmla="*/ 356 h 1893"/>
                  <a:gd name="T34" fmla="*/ 551 w 1893"/>
                  <a:gd name="T35" fmla="*/ 243 h 1893"/>
                  <a:gd name="T36" fmla="*/ 639 w 1893"/>
                  <a:gd name="T37" fmla="*/ 124 h 1893"/>
                  <a:gd name="T38" fmla="*/ 716 w 1893"/>
                  <a:gd name="T3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3" h="1893">
                    <a:moveTo>
                      <a:pt x="716" y="0"/>
                    </a:moveTo>
                    <a:lnTo>
                      <a:pt x="1893" y="664"/>
                    </a:lnTo>
                    <a:lnTo>
                      <a:pt x="1802" y="815"/>
                    </a:lnTo>
                    <a:lnTo>
                      <a:pt x="1703" y="961"/>
                    </a:lnTo>
                    <a:lnTo>
                      <a:pt x="1596" y="1099"/>
                    </a:lnTo>
                    <a:lnTo>
                      <a:pt x="1483" y="1234"/>
                    </a:lnTo>
                    <a:lnTo>
                      <a:pt x="1365" y="1361"/>
                    </a:lnTo>
                    <a:lnTo>
                      <a:pt x="1238" y="1481"/>
                    </a:lnTo>
                    <a:lnTo>
                      <a:pt x="1103" y="1596"/>
                    </a:lnTo>
                    <a:lnTo>
                      <a:pt x="965" y="1701"/>
                    </a:lnTo>
                    <a:lnTo>
                      <a:pt x="821" y="1802"/>
                    </a:lnTo>
                    <a:lnTo>
                      <a:pt x="670" y="1893"/>
                    </a:lnTo>
                    <a:lnTo>
                      <a:pt x="0" y="720"/>
                    </a:lnTo>
                    <a:lnTo>
                      <a:pt x="124" y="641"/>
                    </a:lnTo>
                    <a:lnTo>
                      <a:pt x="243" y="554"/>
                    </a:lnTo>
                    <a:lnTo>
                      <a:pt x="354" y="459"/>
                    </a:lnTo>
                    <a:lnTo>
                      <a:pt x="457" y="356"/>
                    </a:lnTo>
                    <a:lnTo>
                      <a:pt x="551" y="243"/>
                    </a:lnTo>
                    <a:lnTo>
                      <a:pt x="639" y="124"/>
                    </a:lnTo>
                    <a:lnTo>
                      <a:pt x="716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25" name="Freeform 73">
                <a:extLst>
                  <a:ext uri="{FF2B5EF4-FFF2-40B4-BE49-F238E27FC236}">
                    <a16:creationId xmlns:a16="http://schemas.microsoft.com/office/drawing/2014/main" id="{3E6ECB85-AEA3-4B76-BE4F-03AFA5E67D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5949" y="3428477"/>
                <a:ext cx="835419" cy="839606"/>
              </a:xfrm>
              <a:custGeom>
                <a:avLst/>
                <a:gdLst>
                  <a:gd name="T0" fmla="*/ 247 w 1596"/>
                  <a:gd name="T1" fmla="*/ 0 h 1604"/>
                  <a:gd name="T2" fmla="*/ 1596 w 1596"/>
                  <a:gd name="T3" fmla="*/ 0 h 1604"/>
                  <a:gd name="T4" fmla="*/ 1592 w 1596"/>
                  <a:gd name="T5" fmla="*/ 194 h 1604"/>
                  <a:gd name="T6" fmla="*/ 1574 w 1596"/>
                  <a:gd name="T7" fmla="*/ 384 h 1604"/>
                  <a:gd name="T8" fmla="*/ 1547 w 1596"/>
                  <a:gd name="T9" fmla="*/ 570 h 1604"/>
                  <a:gd name="T10" fmla="*/ 1509 w 1596"/>
                  <a:gd name="T11" fmla="*/ 754 h 1604"/>
                  <a:gd name="T12" fmla="*/ 1462 w 1596"/>
                  <a:gd name="T13" fmla="*/ 932 h 1604"/>
                  <a:gd name="T14" fmla="*/ 1404 w 1596"/>
                  <a:gd name="T15" fmla="*/ 1108 h 1604"/>
                  <a:gd name="T16" fmla="*/ 1337 w 1596"/>
                  <a:gd name="T17" fmla="*/ 1278 h 1604"/>
                  <a:gd name="T18" fmla="*/ 1262 w 1596"/>
                  <a:gd name="T19" fmla="*/ 1444 h 1604"/>
                  <a:gd name="T20" fmla="*/ 1177 w 1596"/>
                  <a:gd name="T21" fmla="*/ 1604 h 1604"/>
                  <a:gd name="T22" fmla="*/ 0 w 1596"/>
                  <a:gd name="T23" fmla="*/ 940 h 1604"/>
                  <a:gd name="T24" fmla="*/ 63 w 1596"/>
                  <a:gd name="T25" fmla="*/ 819 h 1604"/>
                  <a:gd name="T26" fmla="*/ 116 w 1596"/>
                  <a:gd name="T27" fmla="*/ 692 h 1604"/>
                  <a:gd name="T28" fmla="*/ 162 w 1596"/>
                  <a:gd name="T29" fmla="*/ 562 h 1604"/>
                  <a:gd name="T30" fmla="*/ 199 w 1596"/>
                  <a:gd name="T31" fmla="*/ 425 h 1604"/>
                  <a:gd name="T32" fmla="*/ 225 w 1596"/>
                  <a:gd name="T33" fmla="*/ 287 h 1604"/>
                  <a:gd name="T34" fmla="*/ 241 w 1596"/>
                  <a:gd name="T35" fmla="*/ 146 h 1604"/>
                  <a:gd name="T36" fmla="*/ 247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247" y="0"/>
                    </a:moveTo>
                    <a:lnTo>
                      <a:pt x="1596" y="0"/>
                    </a:lnTo>
                    <a:lnTo>
                      <a:pt x="1592" y="194"/>
                    </a:lnTo>
                    <a:lnTo>
                      <a:pt x="1574" y="384"/>
                    </a:lnTo>
                    <a:lnTo>
                      <a:pt x="1547" y="570"/>
                    </a:lnTo>
                    <a:lnTo>
                      <a:pt x="1509" y="754"/>
                    </a:lnTo>
                    <a:lnTo>
                      <a:pt x="1462" y="932"/>
                    </a:lnTo>
                    <a:lnTo>
                      <a:pt x="1404" y="1108"/>
                    </a:lnTo>
                    <a:lnTo>
                      <a:pt x="1337" y="1278"/>
                    </a:lnTo>
                    <a:lnTo>
                      <a:pt x="1262" y="1444"/>
                    </a:lnTo>
                    <a:lnTo>
                      <a:pt x="1177" y="1604"/>
                    </a:lnTo>
                    <a:lnTo>
                      <a:pt x="0" y="940"/>
                    </a:lnTo>
                    <a:lnTo>
                      <a:pt x="63" y="819"/>
                    </a:lnTo>
                    <a:lnTo>
                      <a:pt x="116" y="692"/>
                    </a:lnTo>
                    <a:lnTo>
                      <a:pt x="162" y="562"/>
                    </a:lnTo>
                    <a:lnTo>
                      <a:pt x="199" y="425"/>
                    </a:lnTo>
                    <a:lnTo>
                      <a:pt x="225" y="287"/>
                    </a:lnTo>
                    <a:lnTo>
                      <a:pt x="241" y="146"/>
                    </a:lnTo>
                    <a:lnTo>
                      <a:pt x="247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68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26" name="Freeform 74">
                <a:extLst>
                  <a:ext uri="{FF2B5EF4-FFF2-40B4-BE49-F238E27FC236}">
                    <a16:creationId xmlns:a16="http://schemas.microsoft.com/office/drawing/2014/main" id="{9DA3CB42-F1A0-4373-8202-8BC41CBF65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439" y="4293208"/>
                <a:ext cx="859497" cy="842747"/>
              </a:xfrm>
              <a:custGeom>
                <a:avLst/>
                <a:gdLst>
                  <a:gd name="T0" fmla="*/ 681 w 1642"/>
                  <a:gd name="T1" fmla="*/ 0 h 1610"/>
                  <a:gd name="T2" fmla="*/ 803 w 1642"/>
                  <a:gd name="T3" fmla="*/ 65 h 1610"/>
                  <a:gd name="T4" fmla="*/ 932 w 1642"/>
                  <a:gd name="T5" fmla="*/ 122 h 1610"/>
                  <a:gd name="T6" fmla="*/ 1066 w 1642"/>
                  <a:gd name="T7" fmla="*/ 172 h 1610"/>
                  <a:gd name="T8" fmla="*/ 1205 w 1642"/>
                  <a:gd name="T9" fmla="*/ 209 h 1610"/>
                  <a:gd name="T10" fmla="*/ 1347 w 1642"/>
                  <a:gd name="T11" fmla="*/ 237 h 1610"/>
                  <a:gd name="T12" fmla="*/ 1492 w 1642"/>
                  <a:gd name="T13" fmla="*/ 253 h 1610"/>
                  <a:gd name="T14" fmla="*/ 1642 w 1642"/>
                  <a:gd name="T15" fmla="*/ 259 h 1610"/>
                  <a:gd name="T16" fmla="*/ 1642 w 1642"/>
                  <a:gd name="T17" fmla="*/ 259 h 1610"/>
                  <a:gd name="T18" fmla="*/ 1642 w 1642"/>
                  <a:gd name="T19" fmla="*/ 1610 h 1610"/>
                  <a:gd name="T20" fmla="*/ 1642 w 1642"/>
                  <a:gd name="T21" fmla="*/ 1610 h 1610"/>
                  <a:gd name="T22" fmla="*/ 1444 w 1642"/>
                  <a:gd name="T23" fmla="*/ 1604 h 1610"/>
                  <a:gd name="T24" fmla="*/ 1248 w 1642"/>
                  <a:gd name="T25" fmla="*/ 1586 h 1610"/>
                  <a:gd name="T26" fmla="*/ 1056 w 1642"/>
                  <a:gd name="T27" fmla="*/ 1559 h 1610"/>
                  <a:gd name="T28" fmla="*/ 869 w 1642"/>
                  <a:gd name="T29" fmla="*/ 1517 h 1610"/>
                  <a:gd name="T30" fmla="*/ 687 w 1642"/>
                  <a:gd name="T31" fmla="*/ 1468 h 1610"/>
                  <a:gd name="T32" fmla="*/ 507 w 1642"/>
                  <a:gd name="T33" fmla="*/ 1406 h 1610"/>
                  <a:gd name="T34" fmla="*/ 332 w 1642"/>
                  <a:gd name="T35" fmla="*/ 1337 h 1610"/>
                  <a:gd name="T36" fmla="*/ 162 w 1642"/>
                  <a:gd name="T37" fmla="*/ 1256 h 1610"/>
                  <a:gd name="T38" fmla="*/ 0 w 1642"/>
                  <a:gd name="T39" fmla="*/ 1167 h 1610"/>
                  <a:gd name="T40" fmla="*/ 681 w 1642"/>
                  <a:gd name="T41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2" h="1610">
                    <a:moveTo>
                      <a:pt x="681" y="0"/>
                    </a:moveTo>
                    <a:lnTo>
                      <a:pt x="803" y="65"/>
                    </a:lnTo>
                    <a:lnTo>
                      <a:pt x="932" y="122"/>
                    </a:lnTo>
                    <a:lnTo>
                      <a:pt x="1066" y="172"/>
                    </a:lnTo>
                    <a:lnTo>
                      <a:pt x="1205" y="209"/>
                    </a:lnTo>
                    <a:lnTo>
                      <a:pt x="1347" y="237"/>
                    </a:lnTo>
                    <a:lnTo>
                      <a:pt x="1492" y="253"/>
                    </a:lnTo>
                    <a:lnTo>
                      <a:pt x="1642" y="259"/>
                    </a:lnTo>
                    <a:lnTo>
                      <a:pt x="1642" y="259"/>
                    </a:lnTo>
                    <a:lnTo>
                      <a:pt x="1642" y="1610"/>
                    </a:lnTo>
                    <a:lnTo>
                      <a:pt x="1642" y="1610"/>
                    </a:lnTo>
                    <a:lnTo>
                      <a:pt x="1444" y="1604"/>
                    </a:lnTo>
                    <a:lnTo>
                      <a:pt x="1248" y="1586"/>
                    </a:lnTo>
                    <a:lnTo>
                      <a:pt x="1056" y="1559"/>
                    </a:lnTo>
                    <a:lnTo>
                      <a:pt x="869" y="1517"/>
                    </a:lnTo>
                    <a:lnTo>
                      <a:pt x="687" y="1468"/>
                    </a:lnTo>
                    <a:lnTo>
                      <a:pt x="507" y="1406"/>
                    </a:lnTo>
                    <a:lnTo>
                      <a:pt x="332" y="1337"/>
                    </a:lnTo>
                    <a:lnTo>
                      <a:pt x="162" y="1256"/>
                    </a:lnTo>
                    <a:lnTo>
                      <a:pt x="0" y="1167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27" name="Freeform 75">
                <a:extLst>
                  <a:ext uri="{FF2B5EF4-FFF2-40B4-BE49-F238E27FC236}">
                    <a16:creationId xmlns:a16="http://schemas.microsoft.com/office/drawing/2014/main" id="{F5B485B7-ADC8-4D9F-BEED-B057B36401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4937" y="4297396"/>
                <a:ext cx="846935" cy="838559"/>
              </a:xfrm>
              <a:custGeom>
                <a:avLst/>
                <a:gdLst>
                  <a:gd name="T0" fmla="*/ 948 w 1618"/>
                  <a:gd name="T1" fmla="*/ 0 h 1602"/>
                  <a:gd name="T2" fmla="*/ 1618 w 1618"/>
                  <a:gd name="T3" fmla="*/ 1173 h 1602"/>
                  <a:gd name="T4" fmla="*/ 1456 w 1618"/>
                  <a:gd name="T5" fmla="*/ 1260 h 1602"/>
                  <a:gd name="T6" fmla="*/ 1290 w 1618"/>
                  <a:gd name="T7" fmla="*/ 1337 h 1602"/>
                  <a:gd name="T8" fmla="*/ 1118 w 1618"/>
                  <a:gd name="T9" fmla="*/ 1406 h 1602"/>
                  <a:gd name="T10" fmla="*/ 942 w 1618"/>
                  <a:gd name="T11" fmla="*/ 1464 h 1602"/>
                  <a:gd name="T12" fmla="*/ 760 w 1618"/>
                  <a:gd name="T13" fmla="*/ 1513 h 1602"/>
                  <a:gd name="T14" fmla="*/ 576 w 1618"/>
                  <a:gd name="T15" fmla="*/ 1551 h 1602"/>
                  <a:gd name="T16" fmla="*/ 386 w 1618"/>
                  <a:gd name="T17" fmla="*/ 1580 h 1602"/>
                  <a:gd name="T18" fmla="*/ 194 w 1618"/>
                  <a:gd name="T19" fmla="*/ 1596 h 1602"/>
                  <a:gd name="T20" fmla="*/ 0 w 1618"/>
                  <a:gd name="T21" fmla="*/ 1602 h 1602"/>
                  <a:gd name="T22" fmla="*/ 0 w 1618"/>
                  <a:gd name="T23" fmla="*/ 251 h 1602"/>
                  <a:gd name="T24" fmla="*/ 146 w 1618"/>
                  <a:gd name="T25" fmla="*/ 245 h 1602"/>
                  <a:gd name="T26" fmla="*/ 289 w 1618"/>
                  <a:gd name="T27" fmla="*/ 229 h 1602"/>
                  <a:gd name="T28" fmla="*/ 429 w 1618"/>
                  <a:gd name="T29" fmla="*/ 203 h 1602"/>
                  <a:gd name="T30" fmla="*/ 566 w 1618"/>
                  <a:gd name="T31" fmla="*/ 166 h 1602"/>
                  <a:gd name="T32" fmla="*/ 698 w 1618"/>
                  <a:gd name="T33" fmla="*/ 120 h 1602"/>
                  <a:gd name="T34" fmla="*/ 825 w 1618"/>
                  <a:gd name="T35" fmla="*/ 63 h 1602"/>
                  <a:gd name="T36" fmla="*/ 948 w 161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18" h="1602">
                    <a:moveTo>
                      <a:pt x="948" y="0"/>
                    </a:moveTo>
                    <a:lnTo>
                      <a:pt x="1618" y="1173"/>
                    </a:lnTo>
                    <a:lnTo>
                      <a:pt x="1456" y="1260"/>
                    </a:lnTo>
                    <a:lnTo>
                      <a:pt x="1290" y="1337"/>
                    </a:lnTo>
                    <a:lnTo>
                      <a:pt x="1118" y="1406"/>
                    </a:lnTo>
                    <a:lnTo>
                      <a:pt x="942" y="1464"/>
                    </a:lnTo>
                    <a:lnTo>
                      <a:pt x="760" y="1513"/>
                    </a:lnTo>
                    <a:lnTo>
                      <a:pt x="576" y="1551"/>
                    </a:lnTo>
                    <a:lnTo>
                      <a:pt x="386" y="1580"/>
                    </a:lnTo>
                    <a:lnTo>
                      <a:pt x="194" y="1596"/>
                    </a:lnTo>
                    <a:lnTo>
                      <a:pt x="0" y="1602"/>
                    </a:lnTo>
                    <a:lnTo>
                      <a:pt x="0" y="251"/>
                    </a:lnTo>
                    <a:lnTo>
                      <a:pt x="146" y="245"/>
                    </a:lnTo>
                    <a:lnTo>
                      <a:pt x="289" y="229"/>
                    </a:lnTo>
                    <a:lnTo>
                      <a:pt x="429" y="203"/>
                    </a:lnTo>
                    <a:lnTo>
                      <a:pt x="566" y="166"/>
                    </a:lnTo>
                    <a:lnTo>
                      <a:pt x="698" y="120"/>
                    </a:lnTo>
                    <a:lnTo>
                      <a:pt x="825" y="63"/>
                    </a:lnTo>
                    <a:lnTo>
                      <a:pt x="948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45" name="Freeform 63">
              <a:extLst>
                <a:ext uri="{FF2B5EF4-FFF2-40B4-BE49-F238E27FC236}">
                  <a16:creationId xmlns:a16="http://schemas.microsoft.com/office/drawing/2014/main" id="{799616D3-DAA5-421F-90E8-8FFF2AD5C2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99864" y="2959952"/>
              <a:ext cx="352651" cy="280206"/>
            </a:xfrm>
            <a:custGeom>
              <a:avLst/>
              <a:gdLst>
                <a:gd name="T0" fmla="*/ 3526 w 3526"/>
                <a:gd name="T1" fmla="*/ 2803 h 2803"/>
                <a:gd name="T2" fmla="*/ 0 w 3526"/>
                <a:gd name="T3" fmla="*/ 1227 h 2803"/>
                <a:gd name="T4" fmla="*/ 69 w 3526"/>
                <a:gd name="T5" fmla="*/ 1291 h 2803"/>
                <a:gd name="T6" fmla="*/ 150 w 3526"/>
                <a:gd name="T7" fmla="*/ 1340 h 2803"/>
                <a:gd name="T8" fmla="*/ 241 w 3526"/>
                <a:gd name="T9" fmla="*/ 1372 h 2803"/>
                <a:gd name="T10" fmla="*/ 341 w 3526"/>
                <a:gd name="T11" fmla="*/ 1382 h 2803"/>
                <a:gd name="T12" fmla="*/ 513 w 3526"/>
                <a:gd name="T13" fmla="*/ 1663 h 2803"/>
                <a:gd name="T14" fmla="*/ 921 w 3526"/>
                <a:gd name="T15" fmla="*/ 1382 h 2803"/>
                <a:gd name="T16" fmla="*/ 2494 w 3526"/>
                <a:gd name="T17" fmla="*/ 1663 h 2803"/>
                <a:gd name="T18" fmla="*/ 2900 w 3526"/>
                <a:gd name="T19" fmla="*/ 1382 h 2803"/>
                <a:gd name="T20" fmla="*/ 3223 w 3526"/>
                <a:gd name="T21" fmla="*/ 1379 h 2803"/>
                <a:gd name="T22" fmla="*/ 3323 w 3526"/>
                <a:gd name="T23" fmla="*/ 1355 h 2803"/>
                <a:gd name="T24" fmla="*/ 3414 w 3526"/>
                <a:gd name="T25" fmla="*/ 1309 h 2803"/>
                <a:gd name="T26" fmla="*/ 3492 w 3526"/>
                <a:gd name="T27" fmla="*/ 1245 h 2803"/>
                <a:gd name="T28" fmla="*/ 1317 w 3526"/>
                <a:gd name="T29" fmla="*/ 133 h 2803"/>
                <a:gd name="T30" fmla="*/ 2217 w 3526"/>
                <a:gd name="T31" fmla="*/ 350 h 2803"/>
                <a:gd name="T32" fmla="*/ 1317 w 3526"/>
                <a:gd name="T33" fmla="*/ 133 h 2803"/>
                <a:gd name="T34" fmla="*/ 2284 w 3526"/>
                <a:gd name="T35" fmla="*/ 0 h 2803"/>
                <a:gd name="T36" fmla="*/ 2317 w 3526"/>
                <a:gd name="T37" fmla="*/ 9 h 2803"/>
                <a:gd name="T38" fmla="*/ 2341 w 3526"/>
                <a:gd name="T39" fmla="*/ 32 h 2803"/>
                <a:gd name="T40" fmla="*/ 2350 w 3526"/>
                <a:gd name="T41" fmla="*/ 67 h 2803"/>
                <a:gd name="T42" fmla="*/ 3526 w 3526"/>
                <a:gd name="T43" fmla="*/ 350 h 2803"/>
                <a:gd name="T44" fmla="*/ 3514 w 3526"/>
                <a:gd name="T45" fmla="*/ 1041 h 2803"/>
                <a:gd name="T46" fmla="*/ 3476 w 3526"/>
                <a:gd name="T47" fmla="*/ 1123 h 2803"/>
                <a:gd name="T48" fmla="*/ 3420 w 3526"/>
                <a:gd name="T49" fmla="*/ 1193 h 2803"/>
                <a:gd name="T50" fmla="*/ 3347 w 3526"/>
                <a:gd name="T51" fmla="*/ 1246 h 2803"/>
                <a:gd name="T52" fmla="*/ 3263 w 3526"/>
                <a:gd name="T53" fmla="*/ 1281 h 2803"/>
                <a:gd name="T54" fmla="*/ 3169 w 3526"/>
                <a:gd name="T55" fmla="*/ 1293 h 2803"/>
                <a:gd name="T56" fmla="*/ 2900 w 3526"/>
                <a:gd name="T57" fmla="*/ 1184 h 2803"/>
                <a:gd name="T58" fmla="*/ 2494 w 3526"/>
                <a:gd name="T59" fmla="*/ 1293 h 2803"/>
                <a:gd name="T60" fmla="*/ 921 w 3526"/>
                <a:gd name="T61" fmla="*/ 1184 h 2803"/>
                <a:gd name="T62" fmla="*/ 513 w 3526"/>
                <a:gd name="T63" fmla="*/ 1293 h 2803"/>
                <a:gd name="T64" fmla="*/ 294 w 3526"/>
                <a:gd name="T65" fmla="*/ 1291 h 2803"/>
                <a:gd name="T66" fmla="*/ 208 w 3526"/>
                <a:gd name="T67" fmla="*/ 1268 h 2803"/>
                <a:gd name="T68" fmla="*/ 131 w 3526"/>
                <a:gd name="T69" fmla="*/ 1226 h 2803"/>
                <a:gd name="T70" fmla="*/ 66 w 3526"/>
                <a:gd name="T71" fmla="*/ 1167 h 2803"/>
                <a:gd name="T72" fmla="*/ 17 w 3526"/>
                <a:gd name="T73" fmla="*/ 1094 h 2803"/>
                <a:gd name="T74" fmla="*/ 0 w 3526"/>
                <a:gd name="T75" fmla="*/ 350 h 2803"/>
                <a:gd name="T76" fmla="*/ 1182 w 3526"/>
                <a:gd name="T77" fmla="*/ 67 h 2803"/>
                <a:gd name="T78" fmla="*/ 1192 w 3526"/>
                <a:gd name="T79" fmla="*/ 32 h 2803"/>
                <a:gd name="T80" fmla="*/ 1216 w 3526"/>
                <a:gd name="T81" fmla="*/ 9 h 2803"/>
                <a:gd name="T82" fmla="*/ 1250 w 3526"/>
                <a:gd name="T8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26" h="2803">
                  <a:moveTo>
                    <a:pt x="3526" y="1207"/>
                  </a:moveTo>
                  <a:lnTo>
                    <a:pt x="3526" y="2803"/>
                  </a:lnTo>
                  <a:lnTo>
                    <a:pt x="0" y="2803"/>
                  </a:lnTo>
                  <a:lnTo>
                    <a:pt x="0" y="1227"/>
                  </a:lnTo>
                  <a:lnTo>
                    <a:pt x="32" y="1260"/>
                  </a:lnTo>
                  <a:lnTo>
                    <a:pt x="69" y="1291"/>
                  </a:lnTo>
                  <a:lnTo>
                    <a:pt x="108" y="1318"/>
                  </a:lnTo>
                  <a:lnTo>
                    <a:pt x="150" y="1340"/>
                  </a:lnTo>
                  <a:lnTo>
                    <a:pt x="195" y="1359"/>
                  </a:lnTo>
                  <a:lnTo>
                    <a:pt x="241" y="1372"/>
                  </a:lnTo>
                  <a:lnTo>
                    <a:pt x="290" y="1379"/>
                  </a:lnTo>
                  <a:lnTo>
                    <a:pt x="341" y="1382"/>
                  </a:lnTo>
                  <a:lnTo>
                    <a:pt x="513" y="1382"/>
                  </a:lnTo>
                  <a:lnTo>
                    <a:pt x="513" y="1663"/>
                  </a:lnTo>
                  <a:lnTo>
                    <a:pt x="921" y="1663"/>
                  </a:lnTo>
                  <a:lnTo>
                    <a:pt x="921" y="1382"/>
                  </a:lnTo>
                  <a:lnTo>
                    <a:pt x="2494" y="1382"/>
                  </a:lnTo>
                  <a:lnTo>
                    <a:pt x="2494" y="1663"/>
                  </a:lnTo>
                  <a:lnTo>
                    <a:pt x="2900" y="1663"/>
                  </a:lnTo>
                  <a:lnTo>
                    <a:pt x="2900" y="1382"/>
                  </a:lnTo>
                  <a:lnTo>
                    <a:pt x="3169" y="1382"/>
                  </a:lnTo>
                  <a:lnTo>
                    <a:pt x="3223" y="1379"/>
                  </a:lnTo>
                  <a:lnTo>
                    <a:pt x="3275" y="1371"/>
                  </a:lnTo>
                  <a:lnTo>
                    <a:pt x="3323" y="1355"/>
                  </a:lnTo>
                  <a:lnTo>
                    <a:pt x="3371" y="1335"/>
                  </a:lnTo>
                  <a:lnTo>
                    <a:pt x="3414" y="1309"/>
                  </a:lnTo>
                  <a:lnTo>
                    <a:pt x="3455" y="1280"/>
                  </a:lnTo>
                  <a:lnTo>
                    <a:pt x="3492" y="1245"/>
                  </a:lnTo>
                  <a:lnTo>
                    <a:pt x="3526" y="1207"/>
                  </a:lnTo>
                  <a:close/>
                  <a:moveTo>
                    <a:pt x="1317" y="133"/>
                  </a:moveTo>
                  <a:lnTo>
                    <a:pt x="1317" y="350"/>
                  </a:lnTo>
                  <a:lnTo>
                    <a:pt x="2217" y="350"/>
                  </a:lnTo>
                  <a:lnTo>
                    <a:pt x="2217" y="133"/>
                  </a:lnTo>
                  <a:lnTo>
                    <a:pt x="1317" y="133"/>
                  </a:lnTo>
                  <a:close/>
                  <a:moveTo>
                    <a:pt x="1250" y="0"/>
                  </a:moveTo>
                  <a:lnTo>
                    <a:pt x="2284" y="0"/>
                  </a:lnTo>
                  <a:lnTo>
                    <a:pt x="2301" y="2"/>
                  </a:lnTo>
                  <a:lnTo>
                    <a:pt x="2317" y="9"/>
                  </a:lnTo>
                  <a:lnTo>
                    <a:pt x="2330" y="19"/>
                  </a:lnTo>
                  <a:lnTo>
                    <a:pt x="2341" y="32"/>
                  </a:lnTo>
                  <a:lnTo>
                    <a:pt x="2348" y="49"/>
                  </a:lnTo>
                  <a:lnTo>
                    <a:pt x="2350" y="67"/>
                  </a:lnTo>
                  <a:lnTo>
                    <a:pt x="2350" y="350"/>
                  </a:lnTo>
                  <a:lnTo>
                    <a:pt x="3526" y="350"/>
                  </a:lnTo>
                  <a:lnTo>
                    <a:pt x="3526" y="995"/>
                  </a:lnTo>
                  <a:lnTo>
                    <a:pt x="3514" y="1041"/>
                  </a:lnTo>
                  <a:lnTo>
                    <a:pt x="3498" y="1083"/>
                  </a:lnTo>
                  <a:lnTo>
                    <a:pt x="3476" y="1123"/>
                  </a:lnTo>
                  <a:lnTo>
                    <a:pt x="3450" y="1160"/>
                  </a:lnTo>
                  <a:lnTo>
                    <a:pt x="3420" y="1193"/>
                  </a:lnTo>
                  <a:lnTo>
                    <a:pt x="3385" y="1221"/>
                  </a:lnTo>
                  <a:lnTo>
                    <a:pt x="3347" y="1246"/>
                  </a:lnTo>
                  <a:lnTo>
                    <a:pt x="3306" y="1267"/>
                  </a:lnTo>
                  <a:lnTo>
                    <a:pt x="3263" y="1281"/>
                  </a:lnTo>
                  <a:lnTo>
                    <a:pt x="3216" y="1291"/>
                  </a:lnTo>
                  <a:lnTo>
                    <a:pt x="3169" y="1293"/>
                  </a:lnTo>
                  <a:lnTo>
                    <a:pt x="2900" y="1293"/>
                  </a:lnTo>
                  <a:lnTo>
                    <a:pt x="2900" y="1184"/>
                  </a:lnTo>
                  <a:lnTo>
                    <a:pt x="2494" y="1184"/>
                  </a:lnTo>
                  <a:lnTo>
                    <a:pt x="2494" y="1293"/>
                  </a:lnTo>
                  <a:lnTo>
                    <a:pt x="921" y="1293"/>
                  </a:lnTo>
                  <a:lnTo>
                    <a:pt x="921" y="1184"/>
                  </a:lnTo>
                  <a:lnTo>
                    <a:pt x="513" y="1184"/>
                  </a:lnTo>
                  <a:lnTo>
                    <a:pt x="513" y="1293"/>
                  </a:lnTo>
                  <a:lnTo>
                    <a:pt x="341" y="1293"/>
                  </a:lnTo>
                  <a:lnTo>
                    <a:pt x="294" y="1291"/>
                  </a:lnTo>
                  <a:lnTo>
                    <a:pt x="250" y="1282"/>
                  </a:lnTo>
                  <a:lnTo>
                    <a:pt x="208" y="1268"/>
                  </a:lnTo>
                  <a:lnTo>
                    <a:pt x="168" y="1249"/>
                  </a:lnTo>
                  <a:lnTo>
                    <a:pt x="131" y="1226"/>
                  </a:lnTo>
                  <a:lnTo>
                    <a:pt x="96" y="1198"/>
                  </a:lnTo>
                  <a:lnTo>
                    <a:pt x="66" y="1167"/>
                  </a:lnTo>
                  <a:lnTo>
                    <a:pt x="40" y="1132"/>
                  </a:lnTo>
                  <a:lnTo>
                    <a:pt x="17" y="1094"/>
                  </a:lnTo>
                  <a:lnTo>
                    <a:pt x="0" y="1054"/>
                  </a:lnTo>
                  <a:lnTo>
                    <a:pt x="0" y="350"/>
                  </a:lnTo>
                  <a:lnTo>
                    <a:pt x="1182" y="350"/>
                  </a:lnTo>
                  <a:lnTo>
                    <a:pt x="1182" y="67"/>
                  </a:lnTo>
                  <a:lnTo>
                    <a:pt x="1185" y="49"/>
                  </a:lnTo>
                  <a:lnTo>
                    <a:pt x="1192" y="32"/>
                  </a:lnTo>
                  <a:lnTo>
                    <a:pt x="1202" y="19"/>
                  </a:lnTo>
                  <a:lnTo>
                    <a:pt x="1216" y="9"/>
                  </a:lnTo>
                  <a:lnTo>
                    <a:pt x="1232" y="2"/>
                  </a:lnTo>
                  <a:lnTo>
                    <a:pt x="12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6" name="Group 127">
              <a:extLst>
                <a:ext uri="{FF2B5EF4-FFF2-40B4-BE49-F238E27FC236}">
                  <a16:creationId xmlns:a16="http://schemas.microsoft.com/office/drawing/2014/main" id="{ABC2A08E-4926-415D-B0F2-1990EF8A2775}"/>
                </a:ext>
              </a:extLst>
            </p:cNvPr>
            <p:cNvGrpSpPr/>
            <p:nvPr/>
          </p:nvGrpSpPr>
          <p:grpSpPr>
            <a:xfrm>
              <a:off x="4953700" y="2276380"/>
              <a:ext cx="345816" cy="381129"/>
              <a:chOff x="-1206500" y="2587625"/>
              <a:chExt cx="1133475" cy="1247776"/>
            </a:xfrm>
          </p:grpSpPr>
          <p:sp>
            <p:nvSpPr>
              <p:cNvPr id="112" name="Freeform 68">
                <a:extLst>
                  <a:ext uri="{FF2B5EF4-FFF2-40B4-BE49-F238E27FC236}">
                    <a16:creationId xmlns:a16="http://schemas.microsoft.com/office/drawing/2014/main" id="{5BDDAAE6-9899-474A-8917-A653D6F313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74738" y="2587625"/>
                <a:ext cx="268288" cy="268288"/>
              </a:xfrm>
              <a:custGeom>
                <a:avLst/>
                <a:gdLst>
                  <a:gd name="T0" fmla="*/ 423 w 847"/>
                  <a:gd name="T1" fmla="*/ 0 h 845"/>
                  <a:gd name="T2" fmla="*/ 423 w 847"/>
                  <a:gd name="T3" fmla="*/ 0 h 845"/>
                  <a:gd name="T4" fmla="*/ 476 w 847"/>
                  <a:gd name="T5" fmla="*/ 3 h 845"/>
                  <a:gd name="T6" fmla="*/ 527 w 847"/>
                  <a:gd name="T7" fmla="*/ 13 h 845"/>
                  <a:gd name="T8" fmla="*/ 577 w 847"/>
                  <a:gd name="T9" fmla="*/ 29 h 845"/>
                  <a:gd name="T10" fmla="*/ 623 w 847"/>
                  <a:gd name="T11" fmla="*/ 49 h 845"/>
                  <a:gd name="T12" fmla="*/ 665 w 847"/>
                  <a:gd name="T13" fmla="*/ 76 h 845"/>
                  <a:gd name="T14" fmla="*/ 705 w 847"/>
                  <a:gd name="T15" fmla="*/ 106 h 845"/>
                  <a:gd name="T16" fmla="*/ 740 w 847"/>
                  <a:gd name="T17" fmla="*/ 142 h 845"/>
                  <a:gd name="T18" fmla="*/ 770 w 847"/>
                  <a:gd name="T19" fmla="*/ 181 h 845"/>
                  <a:gd name="T20" fmla="*/ 797 w 847"/>
                  <a:gd name="T21" fmla="*/ 223 h 845"/>
                  <a:gd name="T22" fmla="*/ 819 w 847"/>
                  <a:gd name="T23" fmla="*/ 269 h 845"/>
                  <a:gd name="T24" fmla="*/ 833 w 847"/>
                  <a:gd name="T25" fmla="*/ 319 h 845"/>
                  <a:gd name="T26" fmla="*/ 843 w 847"/>
                  <a:gd name="T27" fmla="*/ 370 h 845"/>
                  <a:gd name="T28" fmla="*/ 847 w 847"/>
                  <a:gd name="T29" fmla="*/ 423 h 845"/>
                  <a:gd name="T30" fmla="*/ 843 w 847"/>
                  <a:gd name="T31" fmla="*/ 476 h 845"/>
                  <a:gd name="T32" fmla="*/ 833 w 847"/>
                  <a:gd name="T33" fmla="*/ 527 h 845"/>
                  <a:gd name="T34" fmla="*/ 819 w 847"/>
                  <a:gd name="T35" fmla="*/ 575 h 845"/>
                  <a:gd name="T36" fmla="*/ 797 w 847"/>
                  <a:gd name="T37" fmla="*/ 621 h 845"/>
                  <a:gd name="T38" fmla="*/ 770 w 847"/>
                  <a:gd name="T39" fmla="*/ 665 h 845"/>
                  <a:gd name="T40" fmla="*/ 740 w 847"/>
                  <a:gd name="T41" fmla="*/ 703 h 845"/>
                  <a:gd name="T42" fmla="*/ 705 w 847"/>
                  <a:gd name="T43" fmla="*/ 739 h 845"/>
                  <a:gd name="T44" fmla="*/ 665 w 847"/>
                  <a:gd name="T45" fmla="*/ 770 h 845"/>
                  <a:gd name="T46" fmla="*/ 623 w 847"/>
                  <a:gd name="T47" fmla="*/ 797 h 845"/>
                  <a:gd name="T48" fmla="*/ 577 w 847"/>
                  <a:gd name="T49" fmla="*/ 817 h 845"/>
                  <a:gd name="T50" fmla="*/ 527 w 847"/>
                  <a:gd name="T51" fmla="*/ 833 h 845"/>
                  <a:gd name="T52" fmla="*/ 476 w 847"/>
                  <a:gd name="T53" fmla="*/ 843 h 845"/>
                  <a:gd name="T54" fmla="*/ 423 w 847"/>
                  <a:gd name="T55" fmla="*/ 845 h 845"/>
                  <a:gd name="T56" fmla="*/ 369 w 847"/>
                  <a:gd name="T57" fmla="*/ 843 h 845"/>
                  <a:gd name="T58" fmla="*/ 318 w 847"/>
                  <a:gd name="T59" fmla="*/ 833 h 845"/>
                  <a:gd name="T60" fmla="*/ 270 w 847"/>
                  <a:gd name="T61" fmla="*/ 817 h 845"/>
                  <a:gd name="T62" fmla="*/ 224 w 847"/>
                  <a:gd name="T63" fmla="*/ 797 h 845"/>
                  <a:gd name="T64" fmla="*/ 181 w 847"/>
                  <a:gd name="T65" fmla="*/ 770 h 845"/>
                  <a:gd name="T66" fmla="*/ 141 w 847"/>
                  <a:gd name="T67" fmla="*/ 739 h 845"/>
                  <a:gd name="T68" fmla="*/ 106 w 847"/>
                  <a:gd name="T69" fmla="*/ 703 h 845"/>
                  <a:gd name="T70" fmla="*/ 75 w 847"/>
                  <a:gd name="T71" fmla="*/ 665 h 845"/>
                  <a:gd name="T72" fmla="*/ 49 w 847"/>
                  <a:gd name="T73" fmla="*/ 621 h 845"/>
                  <a:gd name="T74" fmla="*/ 27 w 847"/>
                  <a:gd name="T75" fmla="*/ 575 h 845"/>
                  <a:gd name="T76" fmla="*/ 12 w 847"/>
                  <a:gd name="T77" fmla="*/ 527 h 845"/>
                  <a:gd name="T78" fmla="*/ 2 w 847"/>
                  <a:gd name="T79" fmla="*/ 476 h 845"/>
                  <a:gd name="T80" fmla="*/ 0 w 847"/>
                  <a:gd name="T81" fmla="*/ 423 h 845"/>
                  <a:gd name="T82" fmla="*/ 2 w 847"/>
                  <a:gd name="T83" fmla="*/ 370 h 845"/>
                  <a:gd name="T84" fmla="*/ 12 w 847"/>
                  <a:gd name="T85" fmla="*/ 319 h 845"/>
                  <a:gd name="T86" fmla="*/ 27 w 847"/>
                  <a:gd name="T87" fmla="*/ 269 h 845"/>
                  <a:gd name="T88" fmla="*/ 49 w 847"/>
                  <a:gd name="T89" fmla="*/ 223 h 845"/>
                  <a:gd name="T90" fmla="*/ 75 w 847"/>
                  <a:gd name="T91" fmla="*/ 181 h 845"/>
                  <a:gd name="T92" fmla="*/ 106 w 847"/>
                  <a:gd name="T93" fmla="*/ 142 h 845"/>
                  <a:gd name="T94" fmla="*/ 141 w 847"/>
                  <a:gd name="T95" fmla="*/ 106 h 845"/>
                  <a:gd name="T96" fmla="*/ 181 w 847"/>
                  <a:gd name="T97" fmla="*/ 76 h 845"/>
                  <a:gd name="T98" fmla="*/ 224 w 847"/>
                  <a:gd name="T99" fmla="*/ 49 h 845"/>
                  <a:gd name="T100" fmla="*/ 270 w 847"/>
                  <a:gd name="T101" fmla="*/ 29 h 845"/>
                  <a:gd name="T102" fmla="*/ 318 w 847"/>
                  <a:gd name="T103" fmla="*/ 13 h 845"/>
                  <a:gd name="T104" fmla="*/ 369 w 847"/>
                  <a:gd name="T105" fmla="*/ 3 h 845"/>
                  <a:gd name="T106" fmla="*/ 423 w 847"/>
                  <a:gd name="T107" fmla="*/ 0 h 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47" h="845">
                    <a:moveTo>
                      <a:pt x="423" y="0"/>
                    </a:moveTo>
                    <a:lnTo>
                      <a:pt x="423" y="0"/>
                    </a:lnTo>
                    <a:lnTo>
                      <a:pt x="476" y="3"/>
                    </a:lnTo>
                    <a:lnTo>
                      <a:pt x="527" y="13"/>
                    </a:lnTo>
                    <a:lnTo>
                      <a:pt x="577" y="29"/>
                    </a:lnTo>
                    <a:lnTo>
                      <a:pt x="623" y="49"/>
                    </a:lnTo>
                    <a:lnTo>
                      <a:pt x="665" y="76"/>
                    </a:lnTo>
                    <a:lnTo>
                      <a:pt x="705" y="106"/>
                    </a:lnTo>
                    <a:lnTo>
                      <a:pt x="740" y="142"/>
                    </a:lnTo>
                    <a:lnTo>
                      <a:pt x="770" y="181"/>
                    </a:lnTo>
                    <a:lnTo>
                      <a:pt x="797" y="223"/>
                    </a:lnTo>
                    <a:lnTo>
                      <a:pt x="819" y="269"/>
                    </a:lnTo>
                    <a:lnTo>
                      <a:pt x="833" y="319"/>
                    </a:lnTo>
                    <a:lnTo>
                      <a:pt x="843" y="370"/>
                    </a:lnTo>
                    <a:lnTo>
                      <a:pt x="847" y="423"/>
                    </a:lnTo>
                    <a:lnTo>
                      <a:pt x="843" y="476"/>
                    </a:lnTo>
                    <a:lnTo>
                      <a:pt x="833" y="527"/>
                    </a:lnTo>
                    <a:lnTo>
                      <a:pt x="819" y="575"/>
                    </a:lnTo>
                    <a:lnTo>
                      <a:pt x="797" y="621"/>
                    </a:lnTo>
                    <a:lnTo>
                      <a:pt x="770" y="665"/>
                    </a:lnTo>
                    <a:lnTo>
                      <a:pt x="740" y="703"/>
                    </a:lnTo>
                    <a:lnTo>
                      <a:pt x="705" y="739"/>
                    </a:lnTo>
                    <a:lnTo>
                      <a:pt x="665" y="770"/>
                    </a:lnTo>
                    <a:lnTo>
                      <a:pt x="623" y="797"/>
                    </a:lnTo>
                    <a:lnTo>
                      <a:pt x="577" y="817"/>
                    </a:lnTo>
                    <a:lnTo>
                      <a:pt x="527" y="833"/>
                    </a:lnTo>
                    <a:lnTo>
                      <a:pt x="476" y="843"/>
                    </a:lnTo>
                    <a:lnTo>
                      <a:pt x="423" y="845"/>
                    </a:lnTo>
                    <a:lnTo>
                      <a:pt x="369" y="843"/>
                    </a:lnTo>
                    <a:lnTo>
                      <a:pt x="318" y="833"/>
                    </a:lnTo>
                    <a:lnTo>
                      <a:pt x="270" y="817"/>
                    </a:lnTo>
                    <a:lnTo>
                      <a:pt x="224" y="797"/>
                    </a:lnTo>
                    <a:lnTo>
                      <a:pt x="181" y="770"/>
                    </a:lnTo>
                    <a:lnTo>
                      <a:pt x="141" y="739"/>
                    </a:lnTo>
                    <a:lnTo>
                      <a:pt x="106" y="703"/>
                    </a:lnTo>
                    <a:lnTo>
                      <a:pt x="75" y="665"/>
                    </a:lnTo>
                    <a:lnTo>
                      <a:pt x="49" y="621"/>
                    </a:lnTo>
                    <a:lnTo>
                      <a:pt x="27" y="575"/>
                    </a:lnTo>
                    <a:lnTo>
                      <a:pt x="12" y="527"/>
                    </a:lnTo>
                    <a:lnTo>
                      <a:pt x="2" y="476"/>
                    </a:lnTo>
                    <a:lnTo>
                      <a:pt x="0" y="423"/>
                    </a:lnTo>
                    <a:lnTo>
                      <a:pt x="2" y="370"/>
                    </a:lnTo>
                    <a:lnTo>
                      <a:pt x="12" y="319"/>
                    </a:lnTo>
                    <a:lnTo>
                      <a:pt x="27" y="269"/>
                    </a:lnTo>
                    <a:lnTo>
                      <a:pt x="49" y="223"/>
                    </a:lnTo>
                    <a:lnTo>
                      <a:pt x="75" y="181"/>
                    </a:lnTo>
                    <a:lnTo>
                      <a:pt x="106" y="142"/>
                    </a:lnTo>
                    <a:lnTo>
                      <a:pt x="141" y="106"/>
                    </a:lnTo>
                    <a:lnTo>
                      <a:pt x="181" y="76"/>
                    </a:lnTo>
                    <a:lnTo>
                      <a:pt x="224" y="49"/>
                    </a:lnTo>
                    <a:lnTo>
                      <a:pt x="270" y="29"/>
                    </a:lnTo>
                    <a:lnTo>
                      <a:pt x="318" y="13"/>
                    </a:lnTo>
                    <a:lnTo>
                      <a:pt x="369" y="3"/>
                    </a:ln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69">
                <a:extLst>
                  <a:ext uri="{FF2B5EF4-FFF2-40B4-BE49-F238E27FC236}">
                    <a16:creationId xmlns:a16="http://schemas.microsoft.com/office/drawing/2014/main" id="{05332C2C-6D2A-4D7B-82C1-27E3AF5887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30238" y="2587625"/>
                <a:ext cx="269875" cy="269875"/>
              </a:xfrm>
              <a:custGeom>
                <a:avLst/>
                <a:gdLst>
                  <a:gd name="T0" fmla="*/ 424 w 848"/>
                  <a:gd name="T1" fmla="*/ 0 h 846"/>
                  <a:gd name="T2" fmla="*/ 477 w 848"/>
                  <a:gd name="T3" fmla="*/ 3 h 846"/>
                  <a:gd name="T4" fmla="*/ 528 w 848"/>
                  <a:gd name="T5" fmla="*/ 13 h 846"/>
                  <a:gd name="T6" fmla="*/ 577 w 848"/>
                  <a:gd name="T7" fmla="*/ 29 h 846"/>
                  <a:gd name="T8" fmla="*/ 623 w 848"/>
                  <a:gd name="T9" fmla="*/ 49 h 846"/>
                  <a:gd name="T10" fmla="*/ 666 w 848"/>
                  <a:gd name="T11" fmla="*/ 76 h 846"/>
                  <a:gd name="T12" fmla="*/ 705 w 848"/>
                  <a:gd name="T13" fmla="*/ 107 h 846"/>
                  <a:gd name="T14" fmla="*/ 740 w 848"/>
                  <a:gd name="T15" fmla="*/ 142 h 846"/>
                  <a:gd name="T16" fmla="*/ 772 w 848"/>
                  <a:gd name="T17" fmla="*/ 181 h 846"/>
                  <a:gd name="T18" fmla="*/ 798 w 848"/>
                  <a:gd name="T19" fmla="*/ 225 h 846"/>
                  <a:gd name="T20" fmla="*/ 819 w 848"/>
                  <a:gd name="T21" fmla="*/ 271 h 846"/>
                  <a:gd name="T22" fmla="*/ 835 w 848"/>
                  <a:gd name="T23" fmla="*/ 319 h 846"/>
                  <a:gd name="T24" fmla="*/ 844 w 848"/>
                  <a:gd name="T25" fmla="*/ 370 h 846"/>
                  <a:gd name="T26" fmla="*/ 848 w 848"/>
                  <a:gd name="T27" fmla="*/ 423 h 846"/>
                  <a:gd name="T28" fmla="*/ 844 w 848"/>
                  <a:gd name="T29" fmla="*/ 476 h 846"/>
                  <a:gd name="T30" fmla="*/ 835 w 848"/>
                  <a:gd name="T31" fmla="*/ 527 h 846"/>
                  <a:gd name="T32" fmla="*/ 819 w 848"/>
                  <a:gd name="T33" fmla="*/ 575 h 846"/>
                  <a:gd name="T34" fmla="*/ 798 w 848"/>
                  <a:gd name="T35" fmla="*/ 621 h 846"/>
                  <a:gd name="T36" fmla="*/ 772 w 848"/>
                  <a:gd name="T37" fmla="*/ 665 h 846"/>
                  <a:gd name="T38" fmla="*/ 740 w 848"/>
                  <a:gd name="T39" fmla="*/ 703 h 846"/>
                  <a:gd name="T40" fmla="*/ 705 w 848"/>
                  <a:gd name="T41" fmla="*/ 739 h 846"/>
                  <a:gd name="T42" fmla="*/ 666 w 848"/>
                  <a:gd name="T43" fmla="*/ 770 h 846"/>
                  <a:gd name="T44" fmla="*/ 623 w 848"/>
                  <a:gd name="T45" fmla="*/ 797 h 846"/>
                  <a:gd name="T46" fmla="*/ 577 w 848"/>
                  <a:gd name="T47" fmla="*/ 817 h 846"/>
                  <a:gd name="T48" fmla="*/ 528 w 848"/>
                  <a:gd name="T49" fmla="*/ 833 h 846"/>
                  <a:gd name="T50" fmla="*/ 477 w 848"/>
                  <a:gd name="T51" fmla="*/ 843 h 846"/>
                  <a:gd name="T52" fmla="*/ 424 w 848"/>
                  <a:gd name="T53" fmla="*/ 846 h 846"/>
                  <a:gd name="T54" fmla="*/ 370 w 848"/>
                  <a:gd name="T55" fmla="*/ 843 h 846"/>
                  <a:gd name="T56" fmla="*/ 320 w 848"/>
                  <a:gd name="T57" fmla="*/ 833 h 846"/>
                  <a:gd name="T58" fmla="*/ 271 w 848"/>
                  <a:gd name="T59" fmla="*/ 817 h 846"/>
                  <a:gd name="T60" fmla="*/ 225 w 848"/>
                  <a:gd name="T61" fmla="*/ 797 h 846"/>
                  <a:gd name="T62" fmla="*/ 181 w 848"/>
                  <a:gd name="T63" fmla="*/ 770 h 846"/>
                  <a:gd name="T64" fmla="*/ 143 w 848"/>
                  <a:gd name="T65" fmla="*/ 739 h 846"/>
                  <a:gd name="T66" fmla="*/ 107 w 848"/>
                  <a:gd name="T67" fmla="*/ 703 h 846"/>
                  <a:gd name="T68" fmla="*/ 76 w 848"/>
                  <a:gd name="T69" fmla="*/ 665 h 846"/>
                  <a:gd name="T70" fmla="*/ 49 w 848"/>
                  <a:gd name="T71" fmla="*/ 621 h 846"/>
                  <a:gd name="T72" fmla="*/ 29 w 848"/>
                  <a:gd name="T73" fmla="*/ 575 h 846"/>
                  <a:gd name="T74" fmla="*/ 13 w 848"/>
                  <a:gd name="T75" fmla="*/ 527 h 846"/>
                  <a:gd name="T76" fmla="*/ 3 w 848"/>
                  <a:gd name="T77" fmla="*/ 476 h 846"/>
                  <a:gd name="T78" fmla="*/ 0 w 848"/>
                  <a:gd name="T79" fmla="*/ 423 h 846"/>
                  <a:gd name="T80" fmla="*/ 3 w 848"/>
                  <a:gd name="T81" fmla="*/ 370 h 846"/>
                  <a:gd name="T82" fmla="*/ 13 w 848"/>
                  <a:gd name="T83" fmla="*/ 319 h 846"/>
                  <a:gd name="T84" fmla="*/ 29 w 848"/>
                  <a:gd name="T85" fmla="*/ 271 h 846"/>
                  <a:gd name="T86" fmla="*/ 49 w 848"/>
                  <a:gd name="T87" fmla="*/ 225 h 846"/>
                  <a:gd name="T88" fmla="*/ 76 w 848"/>
                  <a:gd name="T89" fmla="*/ 181 h 846"/>
                  <a:gd name="T90" fmla="*/ 107 w 848"/>
                  <a:gd name="T91" fmla="*/ 142 h 846"/>
                  <a:gd name="T92" fmla="*/ 143 w 848"/>
                  <a:gd name="T93" fmla="*/ 107 h 846"/>
                  <a:gd name="T94" fmla="*/ 181 w 848"/>
                  <a:gd name="T95" fmla="*/ 76 h 846"/>
                  <a:gd name="T96" fmla="*/ 225 w 848"/>
                  <a:gd name="T97" fmla="*/ 49 h 846"/>
                  <a:gd name="T98" fmla="*/ 271 w 848"/>
                  <a:gd name="T99" fmla="*/ 29 h 846"/>
                  <a:gd name="T100" fmla="*/ 320 w 848"/>
                  <a:gd name="T101" fmla="*/ 13 h 846"/>
                  <a:gd name="T102" fmla="*/ 370 w 848"/>
                  <a:gd name="T103" fmla="*/ 3 h 846"/>
                  <a:gd name="T104" fmla="*/ 424 w 848"/>
                  <a:gd name="T105" fmla="*/ 0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848" h="846">
                    <a:moveTo>
                      <a:pt x="424" y="0"/>
                    </a:moveTo>
                    <a:lnTo>
                      <a:pt x="477" y="3"/>
                    </a:lnTo>
                    <a:lnTo>
                      <a:pt x="528" y="13"/>
                    </a:lnTo>
                    <a:lnTo>
                      <a:pt x="577" y="29"/>
                    </a:lnTo>
                    <a:lnTo>
                      <a:pt x="623" y="49"/>
                    </a:lnTo>
                    <a:lnTo>
                      <a:pt x="666" y="76"/>
                    </a:lnTo>
                    <a:lnTo>
                      <a:pt x="705" y="107"/>
                    </a:lnTo>
                    <a:lnTo>
                      <a:pt x="740" y="142"/>
                    </a:lnTo>
                    <a:lnTo>
                      <a:pt x="772" y="181"/>
                    </a:lnTo>
                    <a:lnTo>
                      <a:pt x="798" y="225"/>
                    </a:lnTo>
                    <a:lnTo>
                      <a:pt x="819" y="271"/>
                    </a:lnTo>
                    <a:lnTo>
                      <a:pt x="835" y="319"/>
                    </a:lnTo>
                    <a:lnTo>
                      <a:pt x="844" y="370"/>
                    </a:lnTo>
                    <a:lnTo>
                      <a:pt x="848" y="423"/>
                    </a:lnTo>
                    <a:lnTo>
                      <a:pt x="844" y="476"/>
                    </a:lnTo>
                    <a:lnTo>
                      <a:pt x="835" y="527"/>
                    </a:lnTo>
                    <a:lnTo>
                      <a:pt x="819" y="575"/>
                    </a:lnTo>
                    <a:lnTo>
                      <a:pt x="798" y="621"/>
                    </a:lnTo>
                    <a:lnTo>
                      <a:pt x="772" y="665"/>
                    </a:lnTo>
                    <a:lnTo>
                      <a:pt x="740" y="703"/>
                    </a:lnTo>
                    <a:lnTo>
                      <a:pt x="705" y="739"/>
                    </a:lnTo>
                    <a:lnTo>
                      <a:pt x="666" y="770"/>
                    </a:lnTo>
                    <a:lnTo>
                      <a:pt x="623" y="797"/>
                    </a:lnTo>
                    <a:lnTo>
                      <a:pt x="577" y="817"/>
                    </a:lnTo>
                    <a:lnTo>
                      <a:pt x="528" y="833"/>
                    </a:lnTo>
                    <a:lnTo>
                      <a:pt x="477" y="843"/>
                    </a:lnTo>
                    <a:lnTo>
                      <a:pt x="424" y="846"/>
                    </a:lnTo>
                    <a:lnTo>
                      <a:pt x="370" y="843"/>
                    </a:lnTo>
                    <a:lnTo>
                      <a:pt x="320" y="833"/>
                    </a:lnTo>
                    <a:lnTo>
                      <a:pt x="271" y="817"/>
                    </a:lnTo>
                    <a:lnTo>
                      <a:pt x="225" y="797"/>
                    </a:lnTo>
                    <a:lnTo>
                      <a:pt x="181" y="770"/>
                    </a:lnTo>
                    <a:lnTo>
                      <a:pt x="143" y="739"/>
                    </a:lnTo>
                    <a:lnTo>
                      <a:pt x="107" y="703"/>
                    </a:lnTo>
                    <a:lnTo>
                      <a:pt x="76" y="665"/>
                    </a:lnTo>
                    <a:lnTo>
                      <a:pt x="49" y="621"/>
                    </a:lnTo>
                    <a:lnTo>
                      <a:pt x="29" y="575"/>
                    </a:lnTo>
                    <a:lnTo>
                      <a:pt x="13" y="527"/>
                    </a:lnTo>
                    <a:lnTo>
                      <a:pt x="3" y="476"/>
                    </a:lnTo>
                    <a:lnTo>
                      <a:pt x="0" y="423"/>
                    </a:lnTo>
                    <a:lnTo>
                      <a:pt x="3" y="370"/>
                    </a:lnTo>
                    <a:lnTo>
                      <a:pt x="13" y="319"/>
                    </a:lnTo>
                    <a:lnTo>
                      <a:pt x="29" y="271"/>
                    </a:lnTo>
                    <a:lnTo>
                      <a:pt x="49" y="225"/>
                    </a:lnTo>
                    <a:lnTo>
                      <a:pt x="76" y="181"/>
                    </a:lnTo>
                    <a:lnTo>
                      <a:pt x="107" y="142"/>
                    </a:lnTo>
                    <a:lnTo>
                      <a:pt x="143" y="107"/>
                    </a:lnTo>
                    <a:lnTo>
                      <a:pt x="181" y="76"/>
                    </a:lnTo>
                    <a:lnTo>
                      <a:pt x="225" y="49"/>
                    </a:lnTo>
                    <a:lnTo>
                      <a:pt x="271" y="29"/>
                    </a:lnTo>
                    <a:lnTo>
                      <a:pt x="320" y="13"/>
                    </a:lnTo>
                    <a:lnTo>
                      <a:pt x="370" y="3"/>
                    </a:lnTo>
                    <a:lnTo>
                      <a:pt x="4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70">
                <a:extLst>
                  <a:ext uri="{FF2B5EF4-FFF2-40B4-BE49-F238E27FC236}">
                    <a16:creationId xmlns:a16="http://schemas.microsoft.com/office/drawing/2014/main" id="{B9418176-449B-47F0-B678-7FF934266C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11163" y="3667125"/>
                <a:ext cx="142875" cy="168275"/>
              </a:xfrm>
              <a:custGeom>
                <a:avLst/>
                <a:gdLst>
                  <a:gd name="T0" fmla="*/ 0 w 449"/>
                  <a:gd name="T1" fmla="*/ 0 h 529"/>
                  <a:gd name="T2" fmla="*/ 449 w 449"/>
                  <a:gd name="T3" fmla="*/ 0 h 529"/>
                  <a:gd name="T4" fmla="*/ 449 w 449"/>
                  <a:gd name="T5" fmla="*/ 305 h 529"/>
                  <a:gd name="T6" fmla="*/ 445 w 449"/>
                  <a:gd name="T7" fmla="*/ 345 h 529"/>
                  <a:gd name="T8" fmla="*/ 436 w 449"/>
                  <a:gd name="T9" fmla="*/ 383 h 529"/>
                  <a:gd name="T10" fmla="*/ 419 w 449"/>
                  <a:gd name="T11" fmla="*/ 418 h 529"/>
                  <a:gd name="T12" fmla="*/ 397 w 449"/>
                  <a:gd name="T13" fmla="*/ 449 h 529"/>
                  <a:gd name="T14" fmla="*/ 369 w 449"/>
                  <a:gd name="T15" fmla="*/ 476 h 529"/>
                  <a:gd name="T16" fmla="*/ 339 w 449"/>
                  <a:gd name="T17" fmla="*/ 499 h 529"/>
                  <a:gd name="T18" fmla="*/ 303 w 449"/>
                  <a:gd name="T19" fmla="*/ 515 h 529"/>
                  <a:gd name="T20" fmla="*/ 265 w 449"/>
                  <a:gd name="T21" fmla="*/ 525 h 529"/>
                  <a:gd name="T22" fmla="*/ 225 w 449"/>
                  <a:gd name="T23" fmla="*/ 529 h 529"/>
                  <a:gd name="T24" fmla="*/ 225 w 449"/>
                  <a:gd name="T25" fmla="*/ 529 h 529"/>
                  <a:gd name="T26" fmla="*/ 185 w 449"/>
                  <a:gd name="T27" fmla="*/ 525 h 529"/>
                  <a:gd name="T28" fmla="*/ 147 w 449"/>
                  <a:gd name="T29" fmla="*/ 515 h 529"/>
                  <a:gd name="T30" fmla="*/ 112 w 449"/>
                  <a:gd name="T31" fmla="*/ 499 h 529"/>
                  <a:gd name="T32" fmla="*/ 80 w 449"/>
                  <a:gd name="T33" fmla="*/ 477 h 529"/>
                  <a:gd name="T34" fmla="*/ 54 w 449"/>
                  <a:gd name="T35" fmla="*/ 449 h 529"/>
                  <a:gd name="T36" fmla="*/ 31 w 449"/>
                  <a:gd name="T37" fmla="*/ 418 h 529"/>
                  <a:gd name="T38" fmla="*/ 15 w 449"/>
                  <a:gd name="T39" fmla="*/ 384 h 529"/>
                  <a:gd name="T40" fmla="*/ 4 w 449"/>
                  <a:gd name="T41" fmla="*/ 345 h 529"/>
                  <a:gd name="T42" fmla="*/ 0 w 449"/>
                  <a:gd name="T43" fmla="*/ 305 h 529"/>
                  <a:gd name="T44" fmla="*/ 0 w 449"/>
                  <a:gd name="T45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9" h="529">
                    <a:moveTo>
                      <a:pt x="0" y="0"/>
                    </a:moveTo>
                    <a:lnTo>
                      <a:pt x="449" y="0"/>
                    </a:lnTo>
                    <a:lnTo>
                      <a:pt x="449" y="305"/>
                    </a:lnTo>
                    <a:lnTo>
                      <a:pt x="445" y="345"/>
                    </a:lnTo>
                    <a:lnTo>
                      <a:pt x="436" y="383"/>
                    </a:lnTo>
                    <a:lnTo>
                      <a:pt x="419" y="418"/>
                    </a:lnTo>
                    <a:lnTo>
                      <a:pt x="397" y="449"/>
                    </a:lnTo>
                    <a:lnTo>
                      <a:pt x="369" y="476"/>
                    </a:lnTo>
                    <a:lnTo>
                      <a:pt x="339" y="499"/>
                    </a:lnTo>
                    <a:lnTo>
                      <a:pt x="303" y="515"/>
                    </a:lnTo>
                    <a:lnTo>
                      <a:pt x="265" y="525"/>
                    </a:lnTo>
                    <a:lnTo>
                      <a:pt x="225" y="529"/>
                    </a:lnTo>
                    <a:lnTo>
                      <a:pt x="225" y="529"/>
                    </a:lnTo>
                    <a:lnTo>
                      <a:pt x="185" y="525"/>
                    </a:lnTo>
                    <a:lnTo>
                      <a:pt x="147" y="515"/>
                    </a:lnTo>
                    <a:lnTo>
                      <a:pt x="112" y="499"/>
                    </a:lnTo>
                    <a:lnTo>
                      <a:pt x="80" y="477"/>
                    </a:lnTo>
                    <a:lnTo>
                      <a:pt x="54" y="449"/>
                    </a:lnTo>
                    <a:lnTo>
                      <a:pt x="31" y="418"/>
                    </a:lnTo>
                    <a:lnTo>
                      <a:pt x="15" y="384"/>
                    </a:lnTo>
                    <a:lnTo>
                      <a:pt x="4" y="345"/>
                    </a:lnTo>
                    <a:lnTo>
                      <a:pt x="0" y="3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71">
                <a:extLst>
                  <a:ext uri="{FF2B5EF4-FFF2-40B4-BE49-F238E27FC236}">
                    <a16:creationId xmlns:a16="http://schemas.microsoft.com/office/drawing/2014/main" id="{1F394B6B-A703-4B2F-9F6B-C0E045D9153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206500" y="2849563"/>
                <a:ext cx="1133475" cy="985838"/>
              </a:xfrm>
              <a:custGeom>
                <a:avLst/>
                <a:gdLst>
                  <a:gd name="T0" fmla="*/ 2967 w 3570"/>
                  <a:gd name="T1" fmla="*/ 1562 h 3106"/>
                  <a:gd name="T2" fmla="*/ 2816 w 3570"/>
                  <a:gd name="T3" fmla="*/ 1513 h 3106"/>
                  <a:gd name="T4" fmla="*/ 2732 w 3570"/>
                  <a:gd name="T5" fmla="*/ 1583 h 3106"/>
                  <a:gd name="T6" fmla="*/ 3079 w 3570"/>
                  <a:gd name="T7" fmla="*/ 1519 h 3106"/>
                  <a:gd name="T8" fmla="*/ 575 w 3570"/>
                  <a:gd name="T9" fmla="*/ 0 h 3106"/>
                  <a:gd name="T10" fmla="*/ 675 w 3570"/>
                  <a:gd name="T11" fmla="*/ 13 h 3106"/>
                  <a:gd name="T12" fmla="*/ 742 w 3570"/>
                  <a:gd name="T13" fmla="*/ 39 h 3106"/>
                  <a:gd name="T14" fmla="*/ 878 w 3570"/>
                  <a:gd name="T15" fmla="*/ 140 h 3106"/>
                  <a:gd name="T16" fmla="*/ 968 w 3570"/>
                  <a:gd name="T17" fmla="*/ 331 h 3106"/>
                  <a:gd name="T18" fmla="*/ 995 w 3570"/>
                  <a:gd name="T19" fmla="*/ 496 h 3106"/>
                  <a:gd name="T20" fmla="*/ 1067 w 3570"/>
                  <a:gd name="T21" fmla="*/ 739 h 3106"/>
                  <a:gd name="T22" fmla="*/ 1217 w 3570"/>
                  <a:gd name="T23" fmla="*/ 851 h 3106"/>
                  <a:gd name="T24" fmla="*/ 1428 w 3570"/>
                  <a:gd name="T25" fmla="*/ 849 h 3106"/>
                  <a:gd name="T26" fmla="*/ 1663 w 3570"/>
                  <a:gd name="T27" fmla="*/ 815 h 3106"/>
                  <a:gd name="T28" fmla="*/ 1905 w 3570"/>
                  <a:gd name="T29" fmla="*/ 777 h 3106"/>
                  <a:gd name="T30" fmla="*/ 2022 w 3570"/>
                  <a:gd name="T31" fmla="*/ 687 h 3106"/>
                  <a:gd name="T32" fmla="*/ 2085 w 3570"/>
                  <a:gd name="T33" fmla="*/ 474 h 3106"/>
                  <a:gd name="T34" fmla="*/ 2109 w 3570"/>
                  <a:gd name="T35" fmla="*/ 331 h 3106"/>
                  <a:gd name="T36" fmla="*/ 2199 w 3570"/>
                  <a:gd name="T37" fmla="*/ 140 h 3106"/>
                  <a:gd name="T38" fmla="*/ 2336 w 3570"/>
                  <a:gd name="T39" fmla="*/ 39 h 3106"/>
                  <a:gd name="T40" fmla="*/ 2401 w 3570"/>
                  <a:gd name="T41" fmla="*/ 13 h 3106"/>
                  <a:gd name="T42" fmla="*/ 2502 w 3570"/>
                  <a:gd name="T43" fmla="*/ 0 h 3106"/>
                  <a:gd name="T44" fmla="*/ 2595 w 3570"/>
                  <a:gd name="T45" fmla="*/ 10 h 3106"/>
                  <a:gd name="T46" fmla="*/ 2750 w 3570"/>
                  <a:gd name="T47" fmla="*/ 105 h 3106"/>
                  <a:gd name="T48" fmla="*/ 2821 w 3570"/>
                  <a:gd name="T49" fmla="*/ 259 h 3106"/>
                  <a:gd name="T50" fmla="*/ 2848 w 3570"/>
                  <a:gd name="T51" fmla="*/ 368 h 3106"/>
                  <a:gd name="T52" fmla="*/ 2903 w 3570"/>
                  <a:gd name="T53" fmla="*/ 586 h 3106"/>
                  <a:gd name="T54" fmla="*/ 2971 w 3570"/>
                  <a:gd name="T55" fmla="*/ 855 h 3106"/>
                  <a:gd name="T56" fmla="*/ 3036 w 3570"/>
                  <a:gd name="T57" fmla="*/ 1116 h 3106"/>
                  <a:gd name="T58" fmla="*/ 3084 w 3570"/>
                  <a:gd name="T59" fmla="*/ 1309 h 3106"/>
                  <a:gd name="T60" fmla="*/ 3099 w 3570"/>
                  <a:gd name="T61" fmla="*/ 1411 h 3106"/>
                  <a:gd name="T62" fmla="*/ 3230 w 3570"/>
                  <a:gd name="T63" fmla="*/ 1516 h 3106"/>
                  <a:gd name="T64" fmla="*/ 2302 w 3570"/>
                  <a:gd name="T65" fmla="*/ 2516 h 3106"/>
                  <a:gd name="T66" fmla="*/ 2659 w 3570"/>
                  <a:gd name="T67" fmla="*/ 1488 h 3106"/>
                  <a:gd name="T68" fmla="*/ 2760 w 3570"/>
                  <a:gd name="T69" fmla="*/ 1361 h 3106"/>
                  <a:gd name="T70" fmla="*/ 2690 w 3570"/>
                  <a:gd name="T71" fmla="*/ 1088 h 3106"/>
                  <a:gd name="T72" fmla="*/ 2612 w 3570"/>
                  <a:gd name="T73" fmla="*/ 833 h 3106"/>
                  <a:gd name="T74" fmla="*/ 2559 w 3570"/>
                  <a:gd name="T75" fmla="*/ 676 h 3106"/>
                  <a:gd name="T76" fmla="*/ 2508 w 3570"/>
                  <a:gd name="T77" fmla="*/ 624 h 3106"/>
                  <a:gd name="T78" fmla="*/ 2497 w 3570"/>
                  <a:gd name="T79" fmla="*/ 679 h 3106"/>
                  <a:gd name="T80" fmla="*/ 2599 w 3570"/>
                  <a:gd name="T81" fmla="*/ 964 h 3106"/>
                  <a:gd name="T82" fmla="*/ 2707 w 3570"/>
                  <a:gd name="T83" fmla="*/ 1384 h 3106"/>
                  <a:gd name="T84" fmla="*/ 2576 w 3570"/>
                  <a:gd name="T85" fmla="*/ 1534 h 3106"/>
                  <a:gd name="T86" fmla="*/ 2358 w 3570"/>
                  <a:gd name="T87" fmla="*/ 1439 h 3106"/>
                  <a:gd name="T88" fmla="*/ 2195 w 3570"/>
                  <a:gd name="T89" fmla="*/ 989 h 3106"/>
                  <a:gd name="T90" fmla="*/ 1959 w 3570"/>
                  <a:gd name="T91" fmla="*/ 1104 h 3106"/>
                  <a:gd name="T92" fmla="*/ 1667 w 3570"/>
                  <a:gd name="T93" fmla="*/ 1168 h 3106"/>
                  <a:gd name="T94" fmla="*/ 1554 w 3570"/>
                  <a:gd name="T95" fmla="*/ 1248 h 3106"/>
                  <a:gd name="T96" fmla="*/ 1250 w 3570"/>
                  <a:gd name="T97" fmla="*/ 1202 h 3106"/>
                  <a:gd name="T98" fmla="*/ 956 w 3570"/>
                  <a:gd name="T99" fmla="*/ 1085 h 3106"/>
                  <a:gd name="T100" fmla="*/ 755 w 3570"/>
                  <a:gd name="T101" fmla="*/ 1370 h 3106"/>
                  <a:gd name="T102" fmla="*/ 639 w 3570"/>
                  <a:gd name="T103" fmla="*/ 1516 h 3106"/>
                  <a:gd name="T104" fmla="*/ 558 w 3570"/>
                  <a:gd name="T105" fmla="*/ 2960 h 3106"/>
                  <a:gd name="T106" fmla="*/ 425 w 3570"/>
                  <a:gd name="T107" fmla="*/ 3092 h 3106"/>
                  <a:gd name="T108" fmla="*/ 234 w 3570"/>
                  <a:gd name="T109" fmla="*/ 3076 h 3106"/>
                  <a:gd name="T110" fmla="*/ 126 w 3570"/>
                  <a:gd name="T111" fmla="*/ 2922 h 3106"/>
                  <a:gd name="T112" fmla="*/ 41 w 3570"/>
                  <a:gd name="T113" fmla="*/ 1376 h 3106"/>
                  <a:gd name="T114" fmla="*/ 6 w 3570"/>
                  <a:gd name="T115" fmla="*/ 1168 h 3106"/>
                  <a:gd name="T116" fmla="*/ 279 w 3570"/>
                  <a:gd name="T117" fmla="*/ 115 h 3106"/>
                  <a:gd name="T118" fmla="*/ 446 w 3570"/>
                  <a:gd name="T119" fmla="*/ 18 h 3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570" h="3106">
                    <a:moveTo>
                      <a:pt x="3057" y="1513"/>
                    </a:moveTo>
                    <a:lnTo>
                      <a:pt x="3038" y="1529"/>
                    </a:lnTo>
                    <a:lnTo>
                      <a:pt x="3017" y="1544"/>
                    </a:lnTo>
                    <a:lnTo>
                      <a:pt x="2993" y="1555"/>
                    </a:lnTo>
                    <a:lnTo>
                      <a:pt x="2967" y="1562"/>
                    </a:lnTo>
                    <a:lnTo>
                      <a:pt x="2936" y="1566"/>
                    </a:lnTo>
                    <a:lnTo>
                      <a:pt x="2902" y="1562"/>
                    </a:lnTo>
                    <a:lnTo>
                      <a:pt x="2869" y="1551"/>
                    </a:lnTo>
                    <a:lnTo>
                      <a:pt x="2840" y="1534"/>
                    </a:lnTo>
                    <a:lnTo>
                      <a:pt x="2816" y="1513"/>
                    </a:lnTo>
                    <a:lnTo>
                      <a:pt x="2793" y="1519"/>
                    </a:lnTo>
                    <a:lnTo>
                      <a:pt x="2773" y="1529"/>
                    </a:lnTo>
                    <a:lnTo>
                      <a:pt x="2756" y="1544"/>
                    </a:lnTo>
                    <a:lnTo>
                      <a:pt x="2742" y="1562"/>
                    </a:lnTo>
                    <a:lnTo>
                      <a:pt x="2732" y="1583"/>
                    </a:lnTo>
                    <a:lnTo>
                      <a:pt x="3139" y="1583"/>
                    </a:lnTo>
                    <a:lnTo>
                      <a:pt x="3130" y="1562"/>
                    </a:lnTo>
                    <a:lnTo>
                      <a:pt x="3116" y="1544"/>
                    </a:lnTo>
                    <a:lnTo>
                      <a:pt x="3098" y="1529"/>
                    </a:lnTo>
                    <a:lnTo>
                      <a:pt x="3079" y="1519"/>
                    </a:lnTo>
                    <a:lnTo>
                      <a:pt x="3057" y="1513"/>
                    </a:lnTo>
                    <a:close/>
                    <a:moveTo>
                      <a:pt x="559" y="0"/>
                    </a:moveTo>
                    <a:lnTo>
                      <a:pt x="560" y="0"/>
                    </a:lnTo>
                    <a:lnTo>
                      <a:pt x="564" y="0"/>
                    </a:lnTo>
                    <a:lnTo>
                      <a:pt x="575" y="0"/>
                    </a:lnTo>
                    <a:lnTo>
                      <a:pt x="592" y="1"/>
                    </a:lnTo>
                    <a:lnTo>
                      <a:pt x="611" y="2"/>
                    </a:lnTo>
                    <a:lnTo>
                      <a:pt x="634" y="5"/>
                    </a:lnTo>
                    <a:lnTo>
                      <a:pt x="656" y="8"/>
                    </a:lnTo>
                    <a:lnTo>
                      <a:pt x="675" y="13"/>
                    </a:lnTo>
                    <a:lnTo>
                      <a:pt x="695" y="18"/>
                    </a:lnTo>
                    <a:lnTo>
                      <a:pt x="710" y="24"/>
                    </a:lnTo>
                    <a:lnTo>
                      <a:pt x="724" y="30"/>
                    </a:lnTo>
                    <a:lnTo>
                      <a:pt x="735" y="35"/>
                    </a:lnTo>
                    <a:lnTo>
                      <a:pt x="742" y="39"/>
                    </a:lnTo>
                    <a:lnTo>
                      <a:pt x="744" y="40"/>
                    </a:lnTo>
                    <a:lnTo>
                      <a:pt x="779" y="59"/>
                    </a:lnTo>
                    <a:lnTo>
                      <a:pt x="815" y="82"/>
                    </a:lnTo>
                    <a:lnTo>
                      <a:pt x="847" y="110"/>
                    </a:lnTo>
                    <a:lnTo>
                      <a:pt x="878" y="140"/>
                    </a:lnTo>
                    <a:lnTo>
                      <a:pt x="905" y="173"/>
                    </a:lnTo>
                    <a:lnTo>
                      <a:pt x="928" y="209"/>
                    </a:lnTo>
                    <a:lnTo>
                      <a:pt x="947" y="248"/>
                    </a:lnTo>
                    <a:lnTo>
                      <a:pt x="961" y="289"/>
                    </a:lnTo>
                    <a:lnTo>
                      <a:pt x="968" y="331"/>
                    </a:lnTo>
                    <a:lnTo>
                      <a:pt x="970" y="337"/>
                    </a:lnTo>
                    <a:lnTo>
                      <a:pt x="972" y="345"/>
                    </a:lnTo>
                    <a:lnTo>
                      <a:pt x="973" y="351"/>
                    </a:lnTo>
                    <a:lnTo>
                      <a:pt x="984" y="427"/>
                    </a:lnTo>
                    <a:lnTo>
                      <a:pt x="995" y="496"/>
                    </a:lnTo>
                    <a:lnTo>
                      <a:pt x="1006" y="557"/>
                    </a:lnTo>
                    <a:lnTo>
                      <a:pt x="1018" y="613"/>
                    </a:lnTo>
                    <a:lnTo>
                      <a:pt x="1033" y="661"/>
                    </a:lnTo>
                    <a:lnTo>
                      <a:pt x="1048" y="704"/>
                    </a:lnTo>
                    <a:lnTo>
                      <a:pt x="1067" y="739"/>
                    </a:lnTo>
                    <a:lnTo>
                      <a:pt x="1088" y="769"/>
                    </a:lnTo>
                    <a:lnTo>
                      <a:pt x="1112" y="792"/>
                    </a:lnTo>
                    <a:lnTo>
                      <a:pt x="1141" y="814"/>
                    </a:lnTo>
                    <a:lnTo>
                      <a:pt x="1176" y="833"/>
                    </a:lnTo>
                    <a:lnTo>
                      <a:pt x="1217" y="851"/>
                    </a:lnTo>
                    <a:lnTo>
                      <a:pt x="1265" y="867"/>
                    </a:lnTo>
                    <a:lnTo>
                      <a:pt x="1320" y="883"/>
                    </a:lnTo>
                    <a:lnTo>
                      <a:pt x="1383" y="896"/>
                    </a:lnTo>
                    <a:lnTo>
                      <a:pt x="1402" y="870"/>
                    </a:lnTo>
                    <a:lnTo>
                      <a:pt x="1428" y="849"/>
                    </a:lnTo>
                    <a:lnTo>
                      <a:pt x="1456" y="832"/>
                    </a:lnTo>
                    <a:lnTo>
                      <a:pt x="1488" y="821"/>
                    </a:lnTo>
                    <a:lnTo>
                      <a:pt x="1522" y="817"/>
                    </a:lnTo>
                    <a:lnTo>
                      <a:pt x="1596" y="817"/>
                    </a:lnTo>
                    <a:lnTo>
                      <a:pt x="1663" y="815"/>
                    </a:lnTo>
                    <a:lnTo>
                      <a:pt x="1724" y="810"/>
                    </a:lnTo>
                    <a:lnTo>
                      <a:pt x="1778" y="805"/>
                    </a:lnTo>
                    <a:lnTo>
                      <a:pt x="1827" y="798"/>
                    </a:lnTo>
                    <a:lnTo>
                      <a:pt x="1869" y="788"/>
                    </a:lnTo>
                    <a:lnTo>
                      <a:pt x="1905" y="777"/>
                    </a:lnTo>
                    <a:lnTo>
                      <a:pt x="1937" y="765"/>
                    </a:lnTo>
                    <a:lnTo>
                      <a:pt x="1964" y="751"/>
                    </a:lnTo>
                    <a:lnTo>
                      <a:pt x="1985" y="734"/>
                    </a:lnTo>
                    <a:lnTo>
                      <a:pt x="2005" y="713"/>
                    </a:lnTo>
                    <a:lnTo>
                      <a:pt x="2022" y="687"/>
                    </a:lnTo>
                    <a:lnTo>
                      <a:pt x="2038" y="654"/>
                    </a:lnTo>
                    <a:lnTo>
                      <a:pt x="2051" y="618"/>
                    </a:lnTo>
                    <a:lnTo>
                      <a:pt x="2063" y="574"/>
                    </a:lnTo>
                    <a:lnTo>
                      <a:pt x="2074" y="527"/>
                    </a:lnTo>
                    <a:lnTo>
                      <a:pt x="2085" y="474"/>
                    </a:lnTo>
                    <a:lnTo>
                      <a:pt x="2095" y="415"/>
                    </a:lnTo>
                    <a:lnTo>
                      <a:pt x="2104" y="351"/>
                    </a:lnTo>
                    <a:lnTo>
                      <a:pt x="2105" y="345"/>
                    </a:lnTo>
                    <a:lnTo>
                      <a:pt x="2107" y="337"/>
                    </a:lnTo>
                    <a:lnTo>
                      <a:pt x="2109" y="331"/>
                    </a:lnTo>
                    <a:lnTo>
                      <a:pt x="2116" y="289"/>
                    </a:lnTo>
                    <a:lnTo>
                      <a:pt x="2130" y="248"/>
                    </a:lnTo>
                    <a:lnTo>
                      <a:pt x="2149" y="209"/>
                    </a:lnTo>
                    <a:lnTo>
                      <a:pt x="2172" y="173"/>
                    </a:lnTo>
                    <a:lnTo>
                      <a:pt x="2199" y="140"/>
                    </a:lnTo>
                    <a:lnTo>
                      <a:pt x="2230" y="110"/>
                    </a:lnTo>
                    <a:lnTo>
                      <a:pt x="2263" y="82"/>
                    </a:lnTo>
                    <a:lnTo>
                      <a:pt x="2297" y="59"/>
                    </a:lnTo>
                    <a:lnTo>
                      <a:pt x="2333" y="40"/>
                    </a:lnTo>
                    <a:lnTo>
                      <a:pt x="2336" y="39"/>
                    </a:lnTo>
                    <a:lnTo>
                      <a:pt x="2342" y="35"/>
                    </a:lnTo>
                    <a:lnTo>
                      <a:pt x="2353" y="30"/>
                    </a:lnTo>
                    <a:lnTo>
                      <a:pt x="2366" y="24"/>
                    </a:lnTo>
                    <a:lnTo>
                      <a:pt x="2383" y="18"/>
                    </a:lnTo>
                    <a:lnTo>
                      <a:pt x="2401" y="13"/>
                    </a:lnTo>
                    <a:lnTo>
                      <a:pt x="2421" y="8"/>
                    </a:lnTo>
                    <a:lnTo>
                      <a:pt x="2444" y="5"/>
                    </a:lnTo>
                    <a:lnTo>
                      <a:pt x="2465" y="2"/>
                    </a:lnTo>
                    <a:lnTo>
                      <a:pt x="2486" y="1"/>
                    </a:lnTo>
                    <a:lnTo>
                      <a:pt x="2502" y="0"/>
                    </a:lnTo>
                    <a:lnTo>
                      <a:pt x="2513" y="0"/>
                    </a:lnTo>
                    <a:lnTo>
                      <a:pt x="2516" y="0"/>
                    </a:lnTo>
                    <a:lnTo>
                      <a:pt x="2518" y="0"/>
                    </a:lnTo>
                    <a:lnTo>
                      <a:pt x="2558" y="2"/>
                    </a:lnTo>
                    <a:lnTo>
                      <a:pt x="2595" y="10"/>
                    </a:lnTo>
                    <a:lnTo>
                      <a:pt x="2630" y="21"/>
                    </a:lnTo>
                    <a:lnTo>
                      <a:pt x="2664" y="35"/>
                    </a:lnTo>
                    <a:lnTo>
                      <a:pt x="2696" y="54"/>
                    </a:lnTo>
                    <a:lnTo>
                      <a:pt x="2724" y="77"/>
                    </a:lnTo>
                    <a:lnTo>
                      <a:pt x="2750" y="105"/>
                    </a:lnTo>
                    <a:lnTo>
                      <a:pt x="2772" y="135"/>
                    </a:lnTo>
                    <a:lnTo>
                      <a:pt x="2792" y="172"/>
                    </a:lnTo>
                    <a:lnTo>
                      <a:pt x="2807" y="212"/>
                    </a:lnTo>
                    <a:lnTo>
                      <a:pt x="2819" y="255"/>
                    </a:lnTo>
                    <a:lnTo>
                      <a:pt x="2821" y="259"/>
                    </a:lnTo>
                    <a:lnTo>
                      <a:pt x="2823" y="270"/>
                    </a:lnTo>
                    <a:lnTo>
                      <a:pt x="2827" y="285"/>
                    </a:lnTo>
                    <a:lnTo>
                      <a:pt x="2833" y="308"/>
                    </a:lnTo>
                    <a:lnTo>
                      <a:pt x="2840" y="336"/>
                    </a:lnTo>
                    <a:lnTo>
                      <a:pt x="2848" y="368"/>
                    </a:lnTo>
                    <a:lnTo>
                      <a:pt x="2857" y="405"/>
                    </a:lnTo>
                    <a:lnTo>
                      <a:pt x="2868" y="445"/>
                    </a:lnTo>
                    <a:lnTo>
                      <a:pt x="2879" y="490"/>
                    </a:lnTo>
                    <a:lnTo>
                      <a:pt x="2891" y="537"/>
                    </a:lnTo>
                    <a:lnTo>
                      <a:pt x="2903" y="586"/>
                    </a:lnTo>
                    <a:lnTo>
                      <a:pt x="2916" y="637"/>
                    </a:lnTo>
                    <a:lnTo>
                      <a:pt x="2930" y="690"/>
                    </a:lnTo>
                    <a:lnTo>
                      <a:pt x="2944" y="745"/>
                    </a:lnTo>
                    <a:lnTo>
                      <a:pt x="2958" y="800"/>
                    </a:lnTo>
                    <a:lnTo>
                      <a:pt x="2971" y="855"/>
                    </a:lnTo>
                    <a:lnTo>
                      <a:pt x="2985" y="909"/>
                    </a:lnTo>
                    <a:lnTo>
                      <a:pt x="2999" y="964"/>
                    </a:lnTo>
                    <a:lnTo>
                      <a:pt x="3012" y="1016"/>
                    </a:lnTo>
                    <a:lnTo>
                      <a:pt x="3024" y="1068"/>
                    </a:lnTo>
                    <a:lnTo>
                      <a:pt x="3036" y="1116"/>
                    </a:lnTo>
                    <a:lnTo>
                      <a:pt x="3048" y="1162"/>
                    </a:lnTo>
                    <a:lnTo>
                      <a:pt x="3058" y="1204"/>
                    </a:lnTo>
                    <a:lnTo>
                      <a:pt x="3068" y="1244"/>
                    </a:lnTo>
                    <a:lnTo>
                      <a:pt x="3076" y="1279"/>
                    </a:lnTo>
                    <a:lnTo>
                      <a:pt x="3084" y="1309"/>
                    </a:lnTo>
                    <a:lnTo>
                      <a:pt x="3090" y="1336"/>
                    </a:lnTo>
                    <a:lnTo>
                      <a:pt x="3095" y="1355"/>
                    </a:lnTo>
                    <a:lnTo>
                      <a:pt x="3098" y="1370"/>
                    </a:lnTo>
                    <a:lnTo>
                      <a:pt x="3101" y="1390"/>
                    </a:lnTo>
                    <a:lnTo>
                      <a:pt x="3099" y="1411"/>
                    </a:lnTo>
                    <a:lnTo>
                      <a:pt x="3132" y="1423"/>
                    </a:lnTo>
                    <a:lnTo>
                      <a:pt x="3162" y="1441"/>
                    </a:lnTo>
                    <a:lnTo>
                      <a:pt x="3189" y="1463"/>
                    </a:lnTo>
                    <a:lnTo>
                      <a:pt x="3212" y="1488"/>
                    </a:lnTo>
                    <a:lnTo>
                      <a:pt x="3230" y="1516"/>
                    </a:lnTo>
                    <a:lnTo>
                      <a:pt x="3244" y="1549"/>
                    </a:lnTo>
                    <a:lnTo>
                      <a:pt x="3253" y="1583"/>
                    </a:lnTo>
                    <a:lnTo>
                      <a:pt x="3570" y="1583"/>
                    </a:lnTo>
                    <a:lnTo>
                      <a:pt x="3570" y="2516"/>
                    </a:lnTo>
                    <a:lnTo>
                      <a:pt x="2302" y="2516"/>
                    </a:lnTo>
                    <a:lnTo>
                      <a:pt x="2302" y="1583"/>
                    </a:lnTo>
                    <a:lnTo>
                      <a:pt x="2619" y="1583"/>
                    </a:lnTo>
                    <a:lnTo>
                      <a:pt x="2628" y="1549"/>
                    </a:lnTo>
                    <a:lnTo>
                      <a:pt x="2641" y="1517"/>
                    </a:lnTo>
                    <a:lnTo>
                      <a:pt x="2659" y="1488"/>
                    </a:lnTo>
                    <a:lnTo>
                      <a:pt x="2682" y="1463"/>
                    </a:lnTo>
                    <a:lnTo>
                      <a:pt x="2709" y="1441"/>
                    </a:lnTo>
                    <a:lnTo>
                      <a:pt x="2738" y="1424"/>
                    </a:lnTo>
                    <a:lnTo>
                      <a:pt x="2770" y="1412"/>
                    </a:lnTo>
                    <a:lnTo>
                      <a:pt x="2760" y="1361"/>
                    </a:lnTo>
                    <a:lnTo>
                      <a:pt x="2748" y="1309"/>
                    </a:lnTo>
                    <a:lnTo>
                      <a:pt x="2735" y="1256"/>
                    </a:lnTo>
                    <a:lnTo>
                      <a:pt x="2720" y="1201"/>
                    </a:lnTo>
                    <a:lnTo>
                      <a:pt x="2705" y="1144"/>
                    </a:lnTo>
                    <a:lnTo>
                      <a:pt x="2690" y="1088"/>
                    </a:lnTo>
                    <a:lnTo>
                      <a:pt x="2674" y="1034"/>
                    </a:lnTo>
                    <a:lnTo>
                      <a:pt x="2658" y="979"/>
                    </a:lnTo>
                    <a:lnTo>
                      <a:pt x="2642" y="927"/>
                    </a:lnTo>
                    <a:lnTo>
                      <a:pt x="2627" y="879"/>
                    </a:lnTo>
                    <a:lnTo>
                      <a:pt x="2612" y="833"/>
                    </a:lnTo>
                    <a:lnTo>
                      <a:pt x="2599" y="791"/>
                    </a:lnTo>
                    <a:lnTo>
                      <a:pt x="2587" y="753"/>
                    </a:lnTo>
                    <a:lnTo>
                      <a:pt x="2576" y="722"/>
                    </a:lnTo>
                    <a:lnTo>
                      <a:pt x="2566" y="695"/>
                    </a:lnTo>
                    <a:lnTo>
                      <a:pt x="2559" y="676"/>
                    </a:lnTo>
                    <a:lnTo>
                      <a:pt x="2549" y="654"/>
                    </a:lnTo>
                    <a:lnTo>
                      <a:pt x="2538" y="640"/>
                    </a:lnTo>
                    <a:lnTo>
                      <a:pt x="2527" y="629"/>
                    </a:lnTo>
                    <a:lnTo>
                      <a:pt x="2516" y="624"/>
                    </a:lnTo>
                    <a:lnTo>
                      <a:pt x="2508" y="624"/>
                    </a:lnTo>
                    <a:lnTo>
                      <a:pt x="2499" y="627"/>
                    </a:lnTo>
                    <a:lnTo>
                      <a:pt x="2495" y="635"/>
                    </a:lnTo>
                    <a:lnTo>
                      <a:pt x="2491" y="647"/>
                    </a:lnTo>
                    <a:lnTo>
                      <a:pt x="2492" y="661"/>
                    </a:lnTo>
                    <a:lnTo>
                      <a:pt x="2497" y="679"/>
                    </a:lnTo>
                    <a:lnTo>
                      <a:pt x="2507" y="701"/>
                    </a:lnTo>
                    <a:lnTo>
                      <a:pt x="2530" y="757"/>
                    </a:lnTo>
                    <a:lnTo>
                      <a:pt x="2553" y="821"/>
                    </a:lnTo>
                    <a:lnTo>
                      <a:pt x="2576" y="890"/>
                    </a:lnTo>
                    <a:lnTo>
                      <a:pt x="2599" y="964"/>
                    </a:lnTo>
                    <a:lnTo>
                      <a:pt x="2622" y="1042"/>
                    </a:lnTo>
                    <a:lnTo>
                      <a:pt x="2645" y="1124"/>
                    </a:lnTo>
                    <a:lnTo>
                      <a:pt x="2667" y="1209"/>
                    </a:lnTo>
                    <a:lnTo>
                      <a:pt x="2687" y="1296"/>
                    </a:lnTo>
                    <a:lnTo>
                      <a:pt x="2707" y="1384"/>
                    </a:lnTo>
                    <a:lnTo>
                      <a:pt x="2672" y="1406"/>
                    </a:lnTo>
                    <a:lnTo>
                      <a:pt x="2641" y="1433"/>
                    </a:lnTo>
                    <a:lnTo>
                      <a:pt x="2615" y="1463"/>
                    </a:lnTo>
                    <a:lnTo>
                      <a:pt x="2593" y="1497"/>
                    </a:lnTo>
                    <a:lnTo>
                      <a:pt x="2576" y="1534"/>
                    </a:lnTo>
                    <a:lnTo>
                      <a:pt x="2469" y="1534"/>
                    </a:lnTo>
                    <a:lnTo>
                      <a:pt x="2438" y="1515"/>
                    </a:lnTo>
                    <a:lnTo>
                      <a:pt x="2407" y="1493"/>
                    </a:lnTo>
                    <a:lnTo>
                      <a:pt x="2381" y="1468"/>
                    </a:lnTo>
                    <a:lnTo>
                      <a:pt x="2358" y="1439"/>
                    </a:lnTo>
                    <a:lnTo>
                      <a:pt x="2337" y="1406"/>
                    </a:lnTo>
                    <a:lnTo>
                      <a:pt x="2321" y="1370"/>
                    </a:lnTo>
                    <a:lnTo>
                      <a:pt x="2309" y="1331"/>
                    </a:lnTo>
                    <a:lnTo>
                      <a:pt x="2229" y="956"/>
                    </a:lnTo>
                    <a:lnTo>
                      <a:pt x="2195" y="989"/>
                    </a:lnTo>
                    <a:lnTo>
                      <a:pt x="2156" y="1019"/>
                    </a:lnTo>
                    <a:lnTo>
                      <a:pt x="2114" y="1045"/>
                    </a:lnTo>
                    <a:lnTo>
                      <a:pt x="2067" y="1068"/>
                    </a:lnTo>
                    <a:lnTo>
                      <a:pt x="2015" y="1087"/>
                    </a:lnTo>
                    <a:lnTo>
                      <a:pt x="1959" y="1104"/>
                    </a:lnTo>
                    <a:lnTo>
                      <a:pt x="1897" y="1117"/>
                    </a:lnTo>
                    <a:lnTo>
                      <a:pt x="1830" y="1128"/>
                    </a:lnTo>
                    <a:lnTo>
                      <a:pt x="1758" y="1136"/>
                    </a:lnTo>
                    <a:lnTo>
                      <a:pt x="1679" y="1143"/>
                    </a:lnTo>
                    <a:lnTo>
                      <a:pt x="1667" y="1168"/>
                    </a:lnTo>
                    <a:lnTo>
                      <a:pt x="1650" y="1192"/>
                    </a:lnTo>
                    <a:lnTo>
                      <a:pt x="1630" y="1211"/>
                    </a:lnTo>
                    <a:lnTo>
                      <a:pt x="1607" y="1228"/>
                    </a:lnTo>
                    <a:lnTo>
                      <a:pt x="1582" y="1240"/>
                    </a:lnTo>
                    <a:lnTo>
                      <a:pt x="1554" y="1248"/>
                    </a:lnTo>
                    <a:lnTo>
                      <a:pt x="1525" y="1250"/>
                    </a:lnTo>
                    <a:lnTo>
                      <a:pt x="1502" y="1249"/>
                    </a:lnTo>
                    <a:lnTo>
                      <a:pt x="1411" y="1234"/>
                    </a:lnTo>
                    <a:lnTo>
                      <a:pt x="1327" y="1220"/>
                    </a:lnTo>
                    <a:lnTo>
                      <a:pt x="1250" y="1202"/>
                    </a:lnTo>
                    <a:lnTo>
                      <a:pt x="1179" y="1184"/>
                    </a:lnTo>
                    <a:lnTo>
                      <a:pt x="1115" y="1162"/>
                    </a:lnTo>
                    <a:lnTo>
                      <a:pt x="1057" y="1139"/>
                    </a:lnTo>
                    <a:lnTo>
                      <a:pt x="1004" y="1114"/>
                    </a:lnTo>
                    <a:lnTo>
                      <a:pt x="956" y="1085"/>
                    </a:lnTo>
                    <a:lnTo>
                      <a:pt x="914" y="1054"/>
                    </a:lnTo>
                    <a:lnTo>
                      <a:pt x="875" y="1022"/>
                    </a:lnTo>
                    <a:lnTo>
                      <a:pt x="841" y="985"/>
                    </a:lnTo>
                    <a:lnTo>
                      <a:pt x="767" y="1330"/>
                    </a:lnTo>
                    <a:lnTo>
                      <a:pt x="755" y="1370"/>
                    </a:lnTo>
                    <a:lnTo>
                      <a:pt x="739" y="1406"/>
                    </a:lnTo>
                    <a:lnTo>
                      <a:pt x="719" y="1439"/>
                    </a:lnTo>
                    <a:lnTo>
                      <a:pt x="696" y="1468"/>
                    </a:lnTo>
                    <a:lnTo>
                      <a:pt x="668" y="1493"/>
                    </a:lnTo>
                    <a:lnTo>
                      <a:pt x="639" y="1516"/>
                    </a:lnTo>
                    <a:lnTo>
                      <a:pt x="606" y="1534"/>
                    </a:lnTo>
                    <a:lnTo>
                      <a:pt x="572" y="1550"/>
                    </a:lnTo>
                    <a:lnTo>
                      <a:pt x="571" y="2882"/>
                    </a:lnTo>
                    <a:lnTo>
                      <a:pt x="567" y="2922"/>
                    </a:lnTo>
                    <a:lnTo>
                      <a:pt x="558" y="2960"/>
                    </a:lnTo>
                    <a:lnTo>
                      <a:pt x="541" y="2995"/>
                    </a:lnTo>
                    <a:lnTo>
                      <a:pt x="519" y="3026"/>
                    </a:lnTo>
                    <a:lnTo>
                      <a:pt x="491" y="3053"/>
                    </a:lnTo>
                    <a:lnTo>
                      <a:pt x="461" y="3076"/>
                    </a:lnTo>
                    <a:lnTo>
                      <a:pt x="425" y="3092"/>
                    </a:lnTo>
                    <a:lnTo>
                      <a:pt x="387" y="3102"/>
                    </a:lnTo>
                    <a:lnTo>
                      <a:pt x="347" y="3106"/>
                    </a:lnTo>
                    <a:lnTo>
                      <a:pt x="307" y="3102"/>
                    </a:lnTo>
                    <a:lnTo>
                      <a:pt x="269" y="3092"/>
                    </a:lnTo>
                    <a:lnTo>
                      <a:pt x="234" y="3076"/>
                    </a:lnTo>
                    <a:lnTo>
                      <a:pt x="202" y="3053"/>
                    </a:lnTo>
                    <a:lnTo>
                      <a:pt x="176" y="3026"/>
                    </a:lnTo>
                    <a:lnTo>
                      <a:pt x="153" y="2995"/>
                    </a:lnTo>
                    <a:lnTo>
                      <a:pt x="137" y="2960"/>
                    </a:lnTo>
                    <a:lnTo>
                      <a:pt x="126" y="2922"/>
                    </a:lnTo>
                    <a:lnTo>
                      <a:pt x="122" y="2882"/>
                    </a:lnTo>
                    <a:lnTo>
                      <a:pt x="124" y="1474"/>
                    </a:lnTo>
                    <a:lnTo>
                      <a:pt x="92" y="1444"/>
                    </a:lnTo>
                    <a:lnTo>
                      <a:pt x="64" y="1411"/>
                    </a:lnTo>
                    <a:lnTo>
                      <a:pt x="41" y="1376"/>
                    </a:lnTo>
                    <a:lnTo>
                      <a:pt x="22" y="1338"/>
                    </a:lnTo>
                    <a:lnTo>
                      <a:pt x="8" y="1299"/>
                    </a:lnTo>
                    <a:lnTo>
                      <a:pt x="1" y="1256"/>
                    </a:lnTo>
                    <a:lnTo>
                      <a:pt x="0" y="1213"/>
                    </a:lnTo>
                    <a:lnTo>
                      <a:pt x="6" y="1168"/>
                    </a:lnTo>
                    <a:lnTo>
                      <a:pt x="202" y="255"/>
                    </a:lnTo>
                    <a:lnTo>
                      <a:pt x="215" y="215"/>
                    </a:lnTo>
                    <a:lnTo>
                      <a:pt x="232" y="178"/>
                    </a:lnTo>
                    <a:lnTo>
                      <a:pt x="253" y="144"/>
                    </a:lnTo>
                    <a:lnTo>
                      <a:pt x="279" y="115"/>
                    </a:lnTo>
                    <a:lnTo>
                      <a:pt x="308" y="88"/>
                    </a:lnTo>
                    <a:lnTo>
                      <a:pt x="339" y="65"/>
                    </a:lnTo>
                    <a:lnTo>
                      <a:pt x="373" y="46"/>
                    </a:lnTo>
                    <a:lnTo>
                      <a:pt x="410" y="30"/>
                    </a:lnTo>
                    <a:lnTo>
                      <a:pt x="446" y="18"/>
                    </a:lnTo>
                    <a:lnTo>
                      <a:pt x="484" y="8"/>
                    </a:lnTo>
                    <a:lnTo>
                      <a:pt x="521" y="2"/>
                    </a:lnTo>
                    <a:lnTo>
                      <a:pt x="55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7" name="Group 134">
              <a:extLst>
                <a:ext uri="{FF2B5EF4-FFF2-40B4-BE49-F238E27FC236}">
                  <a16:creationId xmlns:a16="http://schemas.microsoft.com/office/drawing/2014/main" id="{8E19FAFA-041A-4A27-9732-41A9FDD5B6BF}"/>
                </a:ext>
              </a:extLst>
            </p:cNvPr>
            <p:cNvGrpSpPr/>
            <p:nvPr/>
          </p:nvGrpSpPr>
          <p:grpSpPr>
            <a:xfrm>
              <a:off x="5563913" y="1972558"/>
              <a:ext cx="328052" cy="333113"/>
              <a:chOff x="-1593850" y="2911475"/>
              <a:chExt cx="1336675" cy="1355726"/>
            </a:xfrm>
            <a:solidFill>
              <a:schemeClr val="tx1"/>
            </a:solidFill>
          </p:grpSpPr>
          <p:sp>
            <p:nvSpPr>
              <p:cNvPr id="110" name="Freeform 76">
                <a:extLst>
                  <a:ext uri="{FF2B5EF4-FFF2-40B4-BE49-F238E27FC236}">
                    <a16:creationId xmlns:a16="http://schemas.microsoft.com/office/drawing/2014/main" id="{0C46BE14-2FC1-47CF-B677-2F2F2B5BA03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593850" y="2911475"/>
                <a:ext cx="806450" cy="1127125"/>
              </a:xfrm>
              <a:custGeom>
                <a:avLst/>
                <a:gdLst>
                  <a:gd name="T0" fmla="*/ 838 w 2031"/>
                  <a:gd name="T1" fmla="*/ 2520 h 2839"/>
                  <a:gd name="T2" fmla="*/ 1193 w 2031"/>
                  <a:gd name="T3" fmla="*/ 2165 h 2839"/>
                  <a:gd name="T4" fmla="*/ 242 w 2031"/>
                  <a:gd name="T5" fmla="*/ 2165 h 2839"/>
                  <a:gd name="T6" fmla="*/ 598 w 2031"/>
                  <a:gd name="T7" fmla="*/ 2520 h 2839"/>
                  <a:gd name="T8" fmla="*/ 242 w 2031"/>
                  <a:gd name="T9" fmla="*/ 2165 h 2839"/>
                  <a:gd name="T10" fmla="*/ 838 w 2031"/>
                  <a:gd name="T11" fmla="*/ 1944 h 2839"/>
                  <a:gd name="T12" fmla="*/ 1193 w 2031"/>
                  <a:gd name="T13" fmla="*/ 1589 h 2839"/>
                  <a:gd name="T14" fmla="*/ 242 w 2031"/>
                  <a:gd name="T15" fmla="*/ 1589 h 2839"/>
                  <a:gd name="T16" fmla="*/ 598 w 2031"/>
                  <a:gd name="T17" fmla="*/ 1944 h 2839"/>
                  <a:gd name="T18" fmla="*/ 242 w 2031"/>
                  <a:gd name="T19" fmla="*/ 1589 h 2839"/>
                  <a:gd name="T20" fmla="*/ 1434 w 2031"/>
                  <a:gd name="T21" fmla="*/ 1368 h 2839"/>
                  <a:gd name="T22" fmla="*/ 1789 w 2031"/>
                  <a:gd name="T23" fmla="*/ 1014 h 2839"/>
                  <a:gd name="T24" fmla="*/ 838 w 2031"/>
                  <a:gd name="T25" fmla="*/ 1014 h 2839"/>
                  <a:gd name="T26" fmla="*/ 1193 w 2031"/>
                  <a:gd name="T27" fmla="*/ 1368 h 2839"/>
                  <a:gd name="T28" fmla="*/ 838 w 2031"/>
                  <a:gd name="T29" fmla="*/ 1014 h 2839"/>
                  <a:gd name="T30" fmla="*/ 242 w 2031"/>
                  <a:gd name="T31" fmla="*/ 1368 h 2839"/>
                  <a:gd name="T32" fmla="*/ 598 w 2031"/>
                  <a:gd name="T33" fmla="*/ 1014 h 2839"/>
                  <a:gd name="T34" fmla="*/ 242 w 2031"/>
                  <a:gd name="T35" fmla="*/ 262 h 2839"/>
                  <a:gd name="T36" fmla="*/ 1789 w 2031"/>
                  <a:gd name="T37" fmla="*/ 720 h 2839"/>
                  <a:gd name="T38" fmla="*/ 242 w 2031"/>
                  <a:gd name="T39" fmla="*/ 262 h 2839"/>
                  <a:gd name="T40" fmla="*/ 1905 w 2031"/>
                  <a:gd name="T41" fmla="*/ 0 h 2839"/>
                  <a:gd name="T42" fmla="*/ 1954 w 2031"/>
                  <a:gd name="T43" fmla="*/ 9 h 2839"/>
                  <a:gd name="T44" fmla="*/ 1995 w 2031"/>
                  <a:gd name="T45" fmla="*/ 37 h 2839"/>
                  <a:gd name="T46" fmla="*/ 2022 w 2031"/>
                  <a:gd name="T47" fmla="*/ 78 h 2839"/>
                  <a:gd name="T48" fmla="*/ 2031 w 2031"/>
                  <a:gd name="T49" fmla="*/ 126 h 2839"/>
                  <a:gd name="T50" fmla="*/ 1967 w 2031"/>
                  <a:gd name="T51" fmla="*/ 1602 h 2839"/>
                  <a:gd name="T52" fmla="*/ 1846 w 2031"/>
                  <a:gd name="T53" fmla="*/ 1680 h 2839"/>
                  <a:gd name="T54" fmla="*/ 1789 w 2031"/>
                  <a:gd name="T55" fmla="*/ 1590 h 2839"/>
                  <a:gd name="T56" fmla="*/ 1434 w 2031"/>
                  <a:gd name="T57" fmla="*/ 2449 h 2839"/>
                  <a:gd name="T58" fmla="*/ 1435 w 2031"/>
                  <a:gd name="T59" fmla="*/ 2570 h 2839"/>
                  <a:gd name="T60" fmla="*/ 1453 w 2031"/>
                  <a:gd name="T61" fmla="*/ 2707 h 2839"/>
                  <a:gd name="T62" fmla="*/ 1490 w 2031"/>
                  <a:gd name="T63" fmla="*/ 2839 h 2839"/>
                  <a:gd name="T64" fmla="*/ 101 w 2031"/>
                  <a:gd name="T65" fmla="*/ 2837 h 2839"/>
                  <a:gd name="T66" fmla="*/ 56 w 2031"/>
                  <a:gd name="T67" fmla="*/ 2817 h 2839"/>
                  <a:gd name="T68" fmla="*/ 22 w 2031"/>
                  <a:gd name="T69" fmla="*/ 2783 h 2839"/>
                  <a:gd name="T70" fmla="*/ 2 w 2031"/>
                  <a:gd name="T71" fmla="*/ 2738 h 2839"/>
                  <a:gd name="T72" fmla="*/ 0 w 2031"/>
                  <a:gd name="T73" fmla="*/ 126 h 2839"/>
                  <a:gd name="T74" fmla="*/ 10 w 2031"/>
                  <a:gd name="T75" fmla="*/ 78 h 2839"/>
                  <a:gd name="T76" fmla="*/ 37 w 2031"/>
                  <a:gd name="T77" fmla="*/ 37 h 2839"/>
                  <a:gd name="T78" fmla="*/ 78 w 2031"/>
                  <a:gd name="T79" fmla="*/ 9 h 2839"/>
                  <a:gd name="T80" fmla="*/ 126 w 2031"/>
                  <a:gd name="T81" fmla="*/ 0 h 2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031" h="2839">
                    <a:moveTo>
                      <a:pt x="838" y="2165"/>
                    </a:moveTo>
                    <a:lnTo>
                      <a:pt x="838" y="2520"/>
                    </a:lnTo>
                    <a:lnTo>
                      <a:pt x="1193" y="2520"/>
                    </a:lnTo>
                    <a:lnTo>
                      <a:pt x="1193" y="2165"/>
                    </a:lnTo>
                    <a:lnTo>
                      <a:pt x="838" y="2165"/>
                    </a:lnTo>
                    <a:close/>
                    <a:moveTo>
                      <a:pt x="242" y="2165"/>
                    </a:moveTo>
                    <a:lnTo>
                      <a:pt x="242" y="2520"/>
                    </a:lnTo>
                    <a:lnTo>
                      <a:pt x="598" y="2520"/>
                    </a:lnTo>
                    <a:lnTo>
                      <a:pt x="598" y="2165"/>
                    </a:lnTo>
                    <a:lnTo>
                      <a:pt x="242" y="2165"/>
                    </a:lnTo>
                    <a:close/>
                    <a:moveTo>
                      <a:pt x="838" y="1589"/>
                    </a:moveTo>
                    <a:lnTo>
                      <a:pt x="838" y="1944"/>
                    </a:lnTo>
                    <a:lnTo>
                      <a:pt x="1193" y="1944"/>
                    </a:lnTo>
                    <a:lnTo>
                      <a:pt x="1193" y="1589"/>
                    </a:lnTo>
                    <a:lnTo>
                      <a:pt x="838" y="1589"/>
                    </a:lnTo>
                    <a:close/>
                    <a:moveTo>
                      <a:pt x="242" y="1589"/>
                    </a:moveTo>
                    <a:lnTo>
                      <a:pt x="242" y="1944"/>
                    </a:lnTo>
                    <a:lnTo>
                      <a:pt x="598" y="1944"/>
                    </a:lnTo>
                    <a:lnTo>
                      <a:pt x="598" y="1589"/>
                    </a:lnTo>
                    <a:lnTo>
                      <a:pt x="242" y="1589"/>
                    </a:lnTo>
                    <a:close/>
                    <a:moveTo>
                      <a:pt x="1434" y="1014"/>
                    </a:moveTo>
                    <a:lnTo>
                      <a:pt x="1434" y="1368"/>
                    </a:lnTo>
                    <a:lnTo>
                      <a:pt x="1789" y="1368"/>
                    </a:lnTo>
                    <a:lnTo>
                      <a:pt x="1789" y="1014"/>
                    </a:lnTo>
                    <a:lnTo>
                      <a:pt x="1434" y="1014"/>
                    </a:lnTo>
                    <a:close/>
                    <a:moveTo>
                      <a:pt x="838" y="1014"/>
                    </a:moveTo>
                    <a:lnTo>
                      <a:pt x="838" y="1368"/>
                    </a:lnTo>
                    <a:lnTo>
                      <a:pt x="1193" y="1368"/>
                    </a:lnTo>
                    <a:lnTo>
                      <a:pt x="1193" y="1014"/>
                    </a:lnTo>
                    <a:lnTo>
                      <a:pt x="838" y="1014"/>
                    </a:lnTo>
                    <a:close/>
                    <a:moveTo>
                      <a:pt x="242" y="1014"/>
                    </a:moveTo>
                    <a:lnTo>
                      <a:pt x="242" y="1368"/>
                    </a:lnTo>
                    <a:lnTo>
                      <a:pt x="598" y="1368"/>
                    </a:lnTo>
                    <a:lnTo>
                      <a:pt x="598" y="1014"/>
                    </a:lnTo>
                    <a:lnTo>
                      <a:pt x="242" y="1014"/>
                    </a:lnTo>
                    <a:close/>
                    <a:moveTo>
                      <a:pt x="242" y="262"/>
                    </a:moveTo>
                    <a:lnTo>
                      <a:pt x="242" y="720"/>
                    </a:lnTo>
                    <a:lnTo>
                      <a:pt x="1789" y="720"/>
                    </a:lnTo>
                    <a:lnTo>
                      <a:pt x="1789" y="262"/>
                    </a:lnTo>
                    <a:lnTo>
                      <a:pt x="242" y="262"/>
                    </a:lnTo>
                    <a:close/>
                    <a:moveTo>
                      <a:pt x="126" y="0"/>
                    </a:moveTo>
                    <a:lnTo>
                      <a:pt x="1905" y="0"/>
                    </a:lnTo>
                    <a:lnTo>
                      <a:pt x="1930" y="2"/>
                    </a:lnTo>
                    <a:lnTo>
                      <a:pt x="1954" y="9"/>
                    </a:lnTo>
                    <a:lnTo>
                      <a:pt x="1976" y="22"/>
                    </a:lnTo>
                    <a:lnTo>
                      <a:pt x="1995" y="37"/>
                    </a:lnTo>
                    <a:lnTo>
                      <a:pt x="2010" y="56"/>
                    </a:lnTo>
                    <a:lnTo>
                      <a:pt x="2022" y="78"/>
                    </a:lnTo>
                    <a:lnTo>
                      <a:pt x="2029" y="101"/>
                    </a:lnTo>
                    <a:lnTo>
                      <a:pt x="2031" y="126"/>
                    </a:lnTo>
                    <a:lnTo>
                      <a:pt x="2031" y="1570"/>
                    </a:lnTo>
                    <a:lnTo>
                      <a:pt x="1967" y="1602"/>
                    </a:lnTo>
                    <a:lnTo>
                      <a:pt x="1905" y="1640"/>
                    </a:lnTo>
                    <a:lnTo>
                      <a:pt x="1846" y="1680"/>
                    </a:lnTo>
                    <a:lnTo>
                      <a:pt x="1789" y="1726"/>
                    </a:lnTo>
                    <a:lnTo>
                      <a:pt x="1789" y="1590"/>
                    </a:lnTo>
                    <a:lnTo>
                      <a:pt x="1434" y="1590"/>
                    </a:lnTo>
                    <a:lnTo>
                      <a:pt x="1434" y="2449"/>
                    </a:lnTo>
                    <a:lnTo>
                      <a:pt x="1432" y="2501"/>
                    </a:lnTo>
                    <a:lnTo>
                      <a:pt x="1435" y="2570"/>
                    </a:lnTo>
                    <a:lnTo>
                      <a:pt x="1442" y="2639"/>
                    </a:lnTo>
                    <a:lnTo>
                      <a:pt x="1453" y="2707"/>
                    </a:lnTo>
                    <a:lnTo>
                      <a:pt x="1470" y="2773"/>
                    </a:lnTo>
                    <a:lnTo>
                      <a:pt x="1490" y="2839"/>
                    </a:lnTo>
                    <a:lnTo>
                      <a:pt x="126" y="2839"/>
                    </a:lnTo>
                    <a:lnTo>
                      <a:pt x="101" y="2837"/>
                    </a:lnTo>
                    <a:lnTo>
                      <a:pt x="78" y="2829"/>
                    </a:lnTo>
                    <a:lnTo>
                      <a:pt x="56" y="2817"/>
                    </a:lnTo>
                    <a:lnTo>
                      <a:pt x="37" y="2801"/>
                    </a:lnTo>
                    <a:lnTo>
                      <a:pt x="22" y="2783"/>
                    </a:lnTo>
                    <a:lnTo>
                      <a:pt x="10" y="2761"/>
                    </a:lnTo>
                    <a:lnTo>
                      <a:pt x="2" y="2738"/>
                    </a:lnTo>
                    <a:lnTo>
                      <a:pt x="0" y="2712"/>
                    </a:lnTo>
                    <a:lnTo>
                      <a:pt x="0" y="126"/>
                    </a:lnTo>
                    <a:lnTo>
                      <a:pt x="2" y="101"/>
                    </a:lnTo>
                    <a:lnTo>
                      <a:pt x="10" y="78"/>
                    </a:lnTo>
                    <a:lnTo>
                      <a:pt x="22" y="56"/>
                    </a:lnTo>
                    <a:lnTo>
                      <a:pt x="37" y="37"/>
                    </a:lnTo>
                    <a:lnTo>
                      <a:pt x="56" y="22"/>
                    </a:lnTo>
                    <a:lnTo>
                      <a:pt x="78" y="9"/>
                    </a:lnTo>
                    <a:lnTo>
                      <a:pt x="101" y="2"/>
                    </a:lnTo>
                    <a:lnTo>
                      <a:pt x="12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77">
                <a:extLst>
                  <a:ext uri="{FF2B5EF4-FFF2-40B4-BE49-F238E27FC236}">
                    <a16:creationId xmlns:a16="http://schemas.microsoft.com/office/drawing/2014/main" id="{40545B0A-8306-4EB6-90F5-FD5DD932333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982663" y="3541713"/>
                <a:ext cx="725488" cy="725488"/>
              </a:xfrm>
              <a:custGeom>
                <a:avLst/>
                <a:gdLst>
                  <a:gd name="T0" fmla="*/ 850 w 1826"/>
                  <a:gd name="T1" fmla="*/ 307 h 1828"/>
                  <a:gd name="T2" fmla="*/ 750 w 1826"/>
                  <a:gd name="T3" fmla="*/ 409 h 1828"/>
                  <a:gd name="T4" fmla="*/ 633 w 1826"/>
                  <a:gd name="T5" fmla="*/ 525 h 1828"/>
                  <a:gd name="T6" fmla="*/ 604 w 1826"/>
                  <a:gd name="T7" fmla="*/ 701 h 1828"/>
                  <a:gd name="T8" fmla="*/ 675 w 1826"/>
                  <a:gd name="T9" fmla="*/ 856 h 1828"/>
                  <a:gd name="T10" fmla="*/ 875 w 1826"/>
                  <a:gd name="T11" fmla="*/ 952 h 1828"/>
                  <a:gd name="T12" fmla="*/ 1024 w 1826"/>
                  <a:gd name="T13" fmla="*/ 997 h 1828"/>
                  <a:gd name="T14" fmla="*/ 1106 w 1826"/>
                  <a:gd name="T15" fmla="*/ 1085 h 1828"/>
                  <a:gd name="T16" fmla="*/ 1098 w 1826"/>
                  <a:gd name="T17" fmla="*/ 1221 h 1828"/>
                  <a:gd name="T18" fmla="*/ 1010 w 1826"/>
                  <a:gd name="T19" fmla="*/ 1308 h 1828"/>
                  <a:gd name="T20" fmla="*/ 870 w 1826"/>
                  <a:gd name="T21" fmla="*/ 1316 h 1828"/>
                  <a:gd name="T22" fmla="*/ 762 w 1826"/>
                  <a:gd name="T23" fmla="*/ 1231 h 1828"/>
                  <a:gd name="T24" fmla="*/ 705 w 1826"/>
                  <a:gd name="T25" fmla="*/ 1129 h 1828"/>
                  <a:gd name="T26" fmla="*/ 609 w 1826"/>
                  <a:gd name="T27" fmla="*/ 1144 h 1828"/>
                  <a:gd name="T28" fmla="*/ 600 w 1826"/>
                  <a:gd name="T29" fmla="*/ 1240 h 1828"/>
                  <a:gd name="T30" fmla="*/ 706 w 1826"/>
                  <a:gd name="T31" fmla="*/ 1389 h 1828"/>
                  <a:gd name="T32" fmla="*/ 847 w 1826"/>
                  <a:gd name="T33" fmla="*/ 1483 h 1828"/>
                  <a:gd name="T34" fmla="*/ 907 w 1826"/>
                  <a:gd name="T35" fmla="*/ 1543 h 1828"/>
                  <a:gd name="T36" fmla="*/ 997 w 1826"/>
                  <a:gd name="T37" fmla="*/ 1501 h 1828"/>
                  <a:gd name="T38" fmla="*/ 1118 w 1826"/>
                  <a:gd name="T39" fmla="*/ 1403 h 1828"/>
                  <a:gd name="T40" fmla="*/ 1244 w 1826"/>
                  <a:gd name="T41" fmla="*/ 1254 h 1828"/>
                  <a:gd name="T42" fmla="*/ 1256 w 1826"/>
                  <a:gd name="T43" fmla="*/ 1056 h 1828"/>
                  <a:gd name="T44" fmla="*/ 1159 w 1826"/>
                  <a:gd name="T45" fmla="*/ 906 h 1828"/>
                  <a:gd name="T46" fmla="*/ 1001 w 1826"/>
                  <a:gd name="T47" fmla="*/ 840 h 1828"/>
                  <a:gd name="T48" fmla="*/ 851 w 1826"/>
                  <a:gd name="T49" fmla="*/ 802 h 1828"/>
                  <a:gd name="T50" fmla="*/ 757 w 1826"/>
                  <a:gd name="T51" fmla="*/ 708 h 1828"/>
                  <a:gd name="T52" fmla="*/ 771 w 1826"/>
                  <a:gd name="T53" fmla="*/ 576 h 1828"/>
                  <a:gd name="T54" fmla="*/ 891 w 1826"/>
                  <a:gd name="T55" fmla="*/ 500 h 1828"/>
                  <a:gd name="T56" fmla="*/ 1027 w 1826"/>
                  <a:gd name="T57" fmla="*/ 530 h 1828"/>
                  <a:gd name="T58" fmla="*/ 1085 w 1826"/>
                  <a:gd name="T59" fmla="*/ 619 h 1828"/>
                  <a:gd name="T60" fmla="*/ 1176 w 1826"/>
                  <a:gd name="T61" fmla="*/ 639 h 1828"/>
                  <a:gd name="T62" fmla="*/ 1227 w 1826"/>
                  <a:gd name="T63" fmla="*/ 578 h 1828"/>
                  <a:gd name="T64" fmla="*/ 1139 w 1826"/>
                  <a:gd name="T65" fmla="*/ 439 h 1828"/>
                  <a:gd name="T66" fmla="*/ 1001 w 1826"/>
                  <a:gd name="T67" fmla="*/ 327 h 1828"/>
                  <a:gd name="T68" fmla="*/ 939 w 1826"/>
                  <a:gd name="T69" fmla="*/ 267 h 1828"/>
                  <a:gd name="T70" fmla="*/ 1133 w 1826"/>
                  <a:gd name="T71" fmla="*/ 27 h 1828"/>
                  <a:gd name="T72" fmla="*/ 1452 w 1826"/>
                  <a:gd name="T73" fmla="*/ 176 h 1828"/>
                  <a:gd name="T74" fmla="*/ 1689 w 1826"/>
                  <a:gd name="T75" fmla="*/ 433 h 1828"/>
                  <a:gd name="T76" fmla="*/ 1815 w 1826"/>
                  <a:gd name="T77" fmla="*/ 766 h 1828"/>
                  <a:gd name="T78" fmla="*/ 1800 w 1826"/>
                  <a:gd name="T79" fmla="*/ 1133 h 1828"/>
                  <a:gd name="T80" fmla="*/ 1650 w 1826"/>
                  <a:gd name="T81" fmla="*/ 1454 h 1828"/>
                  <a:gd name="T82" fmla="*/ 1394 w 1826"/>
                  <a:gd name="T83" fmla="*/ 1691 h 1828"/>
                  <a:gd name="T84" fmla="*/ 1062 w 1826"/>
                  <a:gd name="T85" fmla="*/ 1815 h 1828"/>
                  <a:gd name="T86" fmla="*/ 690 w 1826"/>
                  <a:gd name="T87" fmla="*/ 1800 h 1828"/>
                  <a:gd name="T88" fmla="*/ 366 w 1826"/>
                  <a:gd name="T89" fmla="*/ 1645 h 1828"/>
                  <a:gd name="T90" fmla="*/ 129 w 1826"/>
                  <a:gd name="T91" fmla="*/ 1381 h 1828"/>
                  <a:gd name="T92" fmla="*/ 13 w 1826"/>
                  <a:gd name="T93" fmla="*/ 1065 h 1828"/>
                  <a:gd name="T94" fmla="*/ 11 w 1826"/>
                  <a:gd name="T95" fmla="*/ 771 h 1828"/>
                  <a:gd name="T96" fmla="*/ 126 w 1826"/>
                  <a:gd name="T97" fmla="*/ 449 h 1828"/>
                  <a:gd name="T98" fmla="*/ 337 w 1826"/>
                  <a:gd name="T99" fmla="*/ 205 h 1828"/>
                  <a:gd name="T100" fmla="*/ 623 w 1826"/>
                  <a:gd name="T101" fmla="*/ 47 h 1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826" h="1828">
                    <a:moveTo>
                      <a:pt x="907" y="267"/>
                    </a:moveTo>
                    <a:lnTo>
                      <a:pt x="888" y="270"/>
                    </a:lnTo>
                    <a:lnTo>
                      <a:pt x="871" y="278"/>
                    </a:lnTo>
                    <a:lnTo>
                      <a:pt x="859" y="292"/>
                    </a:lnTo>
                    <a:lnTo>
                      <a:pt x="850" y="307"/>
                    </a:lnTo>
                    <a:lnTo>
                      <a:pt x="847" y="327"/>
                    </a:lnTo>
                    <a:lnTo>
                      <a:pt x="847" y="377"/>
                    </a:lnTo>
                    <a:lnTo>
                      <a:pt x="812" y="384"/>
                    </a:lnTo>
                    <a:lnTo>
                      <a:pt x="780" y="396"/>
                    </a:lnTo>
                    <a:lnTo>
                      <a:pt x="750" y="409"/>
                    </a:lnTo>
                    <a:lnTo>
                      <a:pt x="723" y="425"/>
                    </a:lnTo>
                    <a:lnTo>
                      <a:pt x="698" y="443"/>
                    </a:lnTo>
                    <a:lnTo>
                      <a:pt x="672" y="469"/>
                    </a:lnTo>
                    <a:lnTo>
                      <a:pt x="650" y="496"/>
                    </a:lnTo>
                    <a:lnTo>
                      <a:pt x="633" y="525"/>
                    </a:lnTo>
                    <a:lnTo>
                      <a:pt x="619" y="557"/>
                    </a:lnTo>
                    <a:lnTo>
                      <a:pt x="609" y="590"/>
                    </a:lnTo>
                    <a:lnTo>
                      <a:pt x="604" y="627"/>
                    </a:lnTo>
                    <a:lnTo>
                      <a:pt x="602" y="664"/>
                    </a:lnTo>
                    <a:lnTo>
                      <a:pt x="604" y="701"/>
                    </a:lnTo>
                    <a:lnTo>
                      <a:pt x="610" y="738"/>
                    </a:lnTo>
                    <a:lnTo>
                      <a:pt x="620" y="771"/>
                    </a:lnTo>
                    <a:lnTo>
                      <a:pt x="635" y="802"/>
                    </a:lnTo>
                    <a:lnTo>
                      <a:pt x="654" y="831"/>
                    </a:lnTo>
                    <a:lnTo>
                      <a:pt x="675" y="856"/>
                    </a:lnTo>
                    <a:lnTo>
                      <a:pt x="700" y="879"/>
                    </a:lnTo>
                    <a:lnTo>
                      <a:pt x="729" y="897"/>
                    </a:lnTo>
                    <a:lnTo>
                      <a:pt x="777" y="920"/>
                    </a:lnTo>
                    <a:lnTo>
                      <a:pt x="826" y="938"/>
                    </a:lnTo>
                    <a:lnTo>
                      <a:pt x="875" y="952"/>
                    </a:lnTo>
                    <a:lnTo>
                      <a:pt x="927" y="965"/>
                    </a:lnTo>
                    <a:lnTo>
                      <a:pt x="952" y="971"/>
                    </a:lnTo>
                    <a:lnTo>
                      <a:pt x="977" y="978"/>
                    </a:lnTo>
                    <a:lnTo>
                      <a:pt x="1001" y="986"/>
                    </a:lnTo>
                    <a:lnTo>
                      <a:pt x="1024" y="997"/>
                    </a:lnTo>
                    <a:lnTo>
                      <a:pt x="1046" y="1009"/>
                    </a:lnTo>
                    <a:lnTo>
                      <a:pt x="1066" y="1024"/>
                    </a:lnTo>
                    <a:lnTo>
                      <a:pt x="1083" y="1041"/>
                    </a:lnTo>
                    <a:lnTo>
                      <a:pt x="1097" y="1062"/>
                    </a:lnTo>
                    <a:lnTo>
                      <a:pt x="1106" y="1085"/>
                    </a:lnTo>
                    <a:lnTo>
                      <a:pt x="1111" y="1112"/>
                    </a:lnTo>
                    <a:lnTo>
                      <a:pt x="1113" y="1141"/>
                    </a:lnTo>
                    <a:lnTo>
                      <a:pt x="1112" y="1170"/>
                    </a:lnTo>
                    <a:lnTo>
                      <a:pt x="1107" y="1196"/>
                    </a:lnTo>
                    <a:lnTo>
                      <a:pt x="1098" y="1221"/>
                    </a:lnTo>
                    <a:lnTo>
                      <a:pt x="1086" y="1243"/>
                    </a:lnTo>
                    <a:lnTo>
                      <a:pt x="1071" y="1264"/>
                    </a:lnTo>
                    <a:lnTo>
                      <a:pt x="1052" y="1281"/>
                    </a:lnTo>
                    <a:lnTo>
                      <a:pt x="1033" y="1296"/>
                    </a:lnTo>
                    <a:lnTo>
                      <a:pt x="1010" y="1308"/>
                    </a:lnTo>
                    <a:lnTo>
                      <a:pt x="986" y="1317"/>
                    </a:lnTo>
                    <a:lnTo>
                      <a:pt x="960" y="1322"/>
                    </a:lnTo>
                    <a:lnTo>
                      <a:pt x="929" y="1324"/>
                    </a:lnTo>
                    <a:lnTo>
                      <a:pt x="899" y="1322"/>
                    </a:lnTo>
                    <a:lnTo>
                      <a:pt x="870" y="1316"/>
                    </a:lnTo>
                    <a:lnTo>
                      <a:pt x="843" y="1305"/>
                    </a:lnTo>
                    <a:lnTo>
                      <a:pt x="818" y="1291"/>
                    </a:lnTo>
                    <a:lnTo>
                      <a:pt x="795" y="1273"/>
                    </a:lnTo>
                    <a:lnTo>
                      <a:pt x="777" y="1254"/>
                    </a:lnTo>
                    <a:lnTo>
                      <a:pt x="762" y="1231"/>
                    </a:lnTo>
                    <a:lnTo>
                      <a:pt x="750" y="1203"/>
                    </a:lnTo>
                    <a:lnTo>
                      <a:pt x="740" y="1169"/>
                    </a:lnTo>
                    <a:lnTo>
                      <a:pt x="732" y="1152"/>
                    </a:lnTo>
                    <a:lnTo>
                      <a:pt x="721" y="1139"/>
                    </a:lnTo>
                    <a:lnTo>
                      <a:pt x="705" y="1129"/>
                    </a:lnTo>
                    <a:lnTo>
                      <a:pt x="689" y="1124"/>
                    </a:lnTo>
                    <a:lnTo>
                      <a:pt x="670" y="1124"/>
                    </a:lnTo>
                    <a:lnTo>
                      <a:pt x="638" y="1130"/>
                    </a:lnTo>
                    <a:lnTo>
                      <a:pt x="623" y="1136"/>
                    </a:lnTo>
                    <a:lnTo>
                      <a:pt x="609" y="1144"/>
                    </a:lnTo>
                    <a:lnTo>
                      <a:pt x="599" y="1155"/>
                    </a:lnTo>
                    <a:lnTo>
                      <a:pt x="591" y="1170"/>
                    </a:lnTo>
                    <a:lnTo>
                      <a:pt x="588" y="1185"/>
                    </a:lnTo>
                    <a:lnTo>
                      <a:pt x="589" y="1202"/>
                    </a:lnTo>
                    <a:lnTo>
                      <a:pt x="600" y="1240"/>
                    </a:lnTo>
                    <a:lnTo>
                      <a:pt x="613" y="1275"/>
                    </a:lnTo>
                    <a:lnTo>
                      <a:pt x="631" y="1308"/>
                    </a:lnTo>
                    <a:lnTo>
                      <a:pt x="655" y="1340"/>
                    </a:lnTo>
                    <a:lnTo>
                      <a:pt x="679" y="1367"/>
                    </a:lnTo>
                    <a:lnTo>
                      <a:pt x="706" y="1389"/>
                    </a:lnTo>
                    <a:lnTo>
                      <a:pt x="735" y="1407"/>
                    </a:lnTo>
                    <a:lnTo>
                      <a:pt x="771" y="1424"/>
                    </a:lnTo>
                    <a:lnTo>
                      <a:pt x="808" y="1436"/>
                    </a:lnTo>
                    <a:lnTo>
                      <a:pt x="847" y="1445"/>
                    </a:lnTo>
                    <a:lnTo>
                      <a:pt x="847" y="1483"/>
                    </a:lnTo>
                    <a:lnTo>
                      <a:pt x="850" y="1501"/>
                    </a:lnTo>
                    <a:lnTo>
                      <a:pt x="859" y="1518"/>
                    </a:lnTo>
                    <a:lnTo>
                      <a:pt x="871" y="1531"/>
                    </a:lnTo>
                    <a:lnTo>
                      <a:pt x="888" y="1540"/>
                    </a:lnTo>
                    <a:lnTo>
                      <a:pt x="907" y="1543"/>
                    </a:lnTo>
                    <a:lnTo>
                      <a:pt x="939" y="1543"/>
                    </a:lnTo>
                    <a:lnTo>
                      <a:pt x="959" y="1540"/>
                    </a:lnTo>
                    <a:lnTo>
                      <a:pt x="976" y="1531"/>
                    </a:lnTo>
                    <a:lnTo>
                      <a:pt x="988" y="1518"/>
                    </a:lnTo>
                    <a:lnTo>
                      <a:pt x="997" y="1501"/>
                    </a:lnTo>
                    <a:lnTo>
                      <a:pt x="1001" y="1483"/>
                    </a:lnTo>
                    <a:lnTo>
                      <a:pt x="1001" y="1446"/>
                    </a:lnTo>
                    <a:lnTo>
                      <a:pt x="1042" y="1436"/>
                    </a:lnTo>
                    <a:lnTo>
                      <a:pt x="1081" y="1422"/>
                    </a:lnTo>
                    <a:lnTo>
                      <a:pt x="1118" y="1403"/>
                    </a:lnTo>
                    <a:lnTo>
                      <a:pt x="1151" y="1380"/>
                    </a:lnTo>
                    <a:lnTo>
                      <a:pt x="1181" y="1353"/>
                    </a:lnTo>
                    <a:lnTo>
                      <a:pt x="1207" y="1322"/>
                    </a:lnTo>
                    <a:lnTo>
                      <a:pt x="1227" y="1289"/>
                    </a:lnTo>
                    <a:lnTo>
                      <a:pt x="1244" y="1254"/>
                    </a:lnTo>
                    <a:lnTo>
                      <a:pt x="1255" y="1215"/>
                    </a:lnTo>
                    <a:lnTo>
                      <a:pt x="1263" y="1175"/>
                    </a:lnTo>
                    <a:lnTo>
                      <a:pt x="1265" y="1132"/>
                    </a:lnTo>
                    <a:lnTo>
                      <a:pt x="1263" y="1093"/>
                    </a:lnTo>
                    <a:lnTo>
                      <a:pt x="1256" y="1056"/>
                    </a:lnTo>
                    <a:lnTo>
                      <a:pt x="1245" y="1020"/>
                    </a:lnTo>
                    <a:lnTo>
                      <a:pt x="1229" y="987"/>
                    </a:lnTo>
                    <a:lnTo>
                      <a:pt x="1210" y="957"/>
                    </a:lnTo>
                    <a:lnTo>
                      <a:pt x="1187" y="930"/>
                    </a:lnTo>
                    <a:lnTo>
                      <a:pt x="1159" y="906"/>
                    </a:lnTo>
                    <a:lnTo>
                      <a:pt x="1127" y="886"/>
                    </a:lnTo>
                    <a:lnTo>
                      <a:pt x="1090" y="867"/>
                    </a:lnTo>
                    <a:lnTo>
                      <a:pt x="1061" y="856"/>
                    </a:lnTo>
                    <a:lnTo>
                      <a:pt x="1031" y="847"/>
                    </a:lnTo>
                    <a:lnTo>
                      <a:pt x="1001" y="840"/>
                    </a:lnTo>
                    <a:lnTo>
                      <a:pt x="969" y="833"/>
                    </a:lnTo>
                    <a:lnTo>
                      <a:pt x="938" y="827"/>
                    </a:lnTo>
                    <a:lnTo>
                      <a:pt x="909" y="820"/>
                    </a:lnTo>
                    <a:lnTo>
                      <a:pt x="879" y="812"/>
                    </a:lnTo>
                    <a:lnTo>
                      <a:pt x="851" y="802"/>
                    </a:lnTo>
                    <a:lnTo>
                      <a:pt x="826" y="788"/>
                    </a:lnTo>
                    <a:lnTo>
                      <a:pt x="803" y="772"/>
                    </a:lnTo>
                    <a:lnTo>
                      <a:pt x="782" y="751"/>
                    </a:lnTo>
                    <a:lnTo>
                      <a:pt x="768" y="730"/>
                    </a:lnTo>
                    <a:lnTo>
                      <a:pt x="757" y="708"/>
                    </a:lnTo>
                    <a:lnTo>
                      <a:pt x="752" y="683"/>
                    </a:lnTo>
                    <a:lnTo>
                      <a:pt x="750" y="655"/>
                    </a:lnTo>
                    <a:lnTo>
                      <a:pt x="752" y="626"/>
                    </a:lnTo>
                    <a:lnTo>
                      <a:pt x="759" y="600"/>
                    </a:lnTo>
                    <a:lnTo>
                      <a:pt x="771" y="576"/>
                    </a:lnTo>
                    <a:lnTo>
                      <a:pt x="787" y="553"/>
                    </a:lnTo>
                    <a:lnTo>
                      <a:pt x="808" y="534"/>
                    </a:lnTo>
                    <a:lnTo>
                      <a:pt x="833" y="519"/>
                    </a:lnTo>
                    <a:lnTo>
                      <a:pt x="861" y="506"/>
                    </a:lnTo>
                    <a:lnTo>
                      <a:pt x="891" y="500"/>
                    </a:lnTo>
                    <a:lnTo>
                      <a:pt x="923" y="497"/>
                    </a:lnTo>
                    <a:lnTo>
                      <a:pt x="952" y="499"/>
                    </a:lnTo>
                    <a:lnTo>
                      <a:pt x="980" y="506"/>
                    </a:lnTo>
                    <a:lnTo>
                      <a:pt x="1006" y="517"/>
                    </a:lnTo>
                    <a:lnTo>
                      <a:pt x="1027" y="530"/>
                    </a:lnTo>
                    <a:lnTo>
                      <a:pt x="1047" y="548"/>
                    </a:lnTo>
                    <a:lnTo>
                      <a:pt x="1059" y="564"/>
                    </a:lnTo>
                    <a:lnTo>
                      <a:pt x="1069" y="583"/>
                    </a:lnTo>
                    <a:lnTo>
                      <a:pt x="1077" y="604"/>
                    </a:lnTo>
                    <a:lnTo>
                      <a:pt x="1085" y="619"/>
                    </a:lnTo>
                    <a:lnTo>
                      <a:pt x="1097" y="631"/>
                    </a:lnTo>
                    <a:lnTo>
                      <a:pt x="1110" y="640"/>
                    </a:lnTo>
                    <a:lnTo>
                      <a:pt x="1127" y="644"/>
                    </a:lnTo>
                    <a:lnTo>
                      <a:pt x="1143" y="644"/>
                    </a:lnTo>
                    <a:lnTo>
                      <a:pt x="1176" y="639"/>
                    </a:lnTo>
                    <a:lnTo>
                      <a:pt x="1193" y="634"/>
                    </a:lnTo>
                    <a:lnTo>
                      <a:pt x="1208" y="625"/>
                    </a:lnTo>
                    <a:lnTo>
                      <a:pt x="1218" y="611"/>
                    </a:lnTo>
                    <a:lnTo>
                      <a:pt x="1225" y="596"/>
                    </a:lnTo>
                    <a:lnTo>
                      <a:pt x="1227" y="578"/>
                    </a:lnTo>
                    <a:lnTo>
                      <a:pt x="1223" y="559"/>
                    </a:lnTo>
                    <a:lnTo>
                      <a:pt x="1209" y="525"/>
                    </a:lnTo>
                    <a:lnTo>
                      <a:pt x="1189" y="493"/>
                    </a:lnTo>
                    <a:lnTo>
                      <a:pt x="1166" y="465"/>
                    </a:lnTo>
                    <a:lnTo>
                      <a:pt x="1139" y="439"/>
                    </a:lnTo>
                    <a:lnTo>
                      <a:pt x="1110" y="418"/>
                    </a:lnTo>
                    <a:lnTo>
                      <a:pt x="1076" y="401"/>
                    </a:lnTo>
                    <a:lnTo>
                      <a:pt x="1040" y="386"/>
                    </a:lnTo>
                    <a:lnTo>
                      <a:pt x="1001" y="377"/>
                    </a:lnTo>
                    <a:lnTo>
                      <a:pt x="1001" y="327"/>
                    </a:lnTo>
                    <a:lnTo>
                      <a:pt x="997" y="307"/>
                    </a:lnTo>
                    <a:lnTo>
                      <a:pt x="988" y="292"/>
                    </a:lnTo>
                    <a:lnTo>
                      <a:pt x="976" y="278"/>
                    </a:lnTo>
                    <a:lnTo>
                      <a:pt x="959" y="270"/>
                    </a:lnTo>
                    <a:lnTo>
                      <a:pt x="939" y="267"/>
                    </a:lnTo>
                    <a:lnTo>
                      <a:pt x="907" y="267"/>
                    </a:lnTo>
                    <a:close/>
                    <a:moveTo>
                      <a:pt x="914" y="0"/>
                    </a:moveTo>
                    <a:lnTo>
                      <a:pt x="988" y="3"/>
                    </a:lnTo>
                    <a:lnTo>
                      <a:pt x="1062" y="12"/>
                    </a:lnTo>
                    <a:lnTo>
                      <a:pt x="1133" y="27"/>
                    </a:lnTo>
                    <a:lnTo>
                      <a:pt x="1201" y="46"/>
                    </a:lnTo>
                    <a:lnTo>
                      <a:pt x="1269" y="72"/>
                    </a:lnTo>
                    <a:lnTo>
                      <a:pt x="1333" y="102"/>
                    </a:lnTo>
                    <a:lnTo>
                      <a:pt x="1394" y="136"/>
                    </a:lnTo>
                    <a:lnTo>
                      <a:pt x="1452" y="176"/>
                    </a:lnTo>
                    <a:lnTo>
                      <a:pt x="1507" y="220"/>
                    </a:lnTo>
                    <a:lnTo>
                      <a:pt x="1559" y="268"/>
                    </a:lnTo>
                    <a:lnTo>
                      <a:pt x="1606" y="319"/>
                    </a:lnTo>
                    <a:lnTo>
                      <a:pt x="1650" y="374"/>
                    </a:lnTo>
                    <a:lnTo>
                      <a:pt x="1689" y="433"/>
                    </a:lnTo>
                    <a:lnTo>
                      <a:pt x="1724" y="494"/>
                    </a:lnTo>
                    <a:lnTo>
                      <a:pt x="1755" y="558"/>
                    </a:lnTo>
                    <a:lnTo>
                      <a:pt x="1779" y="625"/>
                    </a:lnTo>
                    <a:lnTo>
                      <a:pt x="1800" y="694"/>
                    </a:lnTo>
                    <a:lnTo>
                      <a:pt x="1815" y="766"/>
                    </a:lnTo>
                    <a:lnTo>
                      <a:pt x="1823" y="839"/>
                    </a:lnTo>
                    <a:lnTo>
                      <a:pt x="1826" y="914"/>
                    </a:lnTo>
                    <a:lnTo>
                      <a:pt x="1823" y="988"/>
                    </a:lnTo>
                    <a:lnTo>
                      <a:pt x="1815" y="1062"/>
                    </a:lnTo>
                    <a:lnTo>
                      <a:pt x="1800" y="1133"/>
                    </a:lnTo>
                    <a:lnTo>
                      <a:pt x="1779" y="1203"/>
                    </a:lnTo>
                    <a:lnTo>
                      <a:pt x="1755" y="1269"/>
                    </a:lnTo>
                    <a:lnTo>
                      <a:pt x="1724" y="1333"/>
                    </a:lnTo>
                    <a:lnTo>
                      <a:pt x="1689" y="1396"/>
                    </a:lnTo>
                    <a:lnTo>
                      <a:pt x="1650" y="1454"/>
                    </a:lnTo>
                    <a:lnTo>
                      <a:pt x="1606" y="1509"/>
                    </a:lnTo>
                    <a:lnTo>
                      <a:pt x="1559" y="1559"/>
                    </a:lnTo>
                    <a:lnTo>
                      <a:pt x="1507" y="1607"/>
                    </a:lnTo>
                    <a:lnTo>
                      <a:pt x="1452" y="1652"/>
                    </a:lnTo>
                    <a:lnTo>
                      <a:pt x="1394" y="1691"/>
                    </a:lnTo>
                    <a:lnTo>
                      <a:pt x="1333" y="1725"/>
                    </a:lnTo>
                    <a:lnTo>
                      <a:pt x="1269" y="1755"/>
                    </a:lnTo>
                    <a:lnTo>
                      <a:pt x="1201" y="1781"/>
                    </a:lnTo>
                    <a:lnTo>
                      <a:pt x="1133" y="1801"/>
                    </a:lnTo>
                    <a:lnTo>
                      <a:pt x="1062" y="1815"/>
                    </a:lnTo>
                    <a:lnTo>
                      <a:pt x="988" y="1825"/>
                    </a:lnTo>
                    <a:lnTo>
                      <a:pt x="914" y="1828"/>
                    </a:lnTo>
                    <a:lnTo>
                      <a:pt x="837" y="1825"/>
                    </a:lnTo>
                    <a:lnTo>
                      <a:pt x="762" y="1815"/>
                    </a:lnTo>
                    <a:lnTo>
                      <a:pt x="690" y="1800"/>
                    </a:lnTo>
                    <a:lnTo>
                      <a:pt x="619" y="1779"/>
                    </a:lnTo>
                    <a:lnTo>
                      <a:pt x="552" y="1753"/>
                    </a:lnTo>
                    <a:lnTo>
                      <a:pt x="487" y="1722"/>
                    </a:lnTo>
                    <a:lnTo>
                      <a:pt x="425" y="1686"/>
                    </a:lnTo>
                    <a:lnTo>
                      <a:pt x="366" y="1645"/>
                    </a:lnTo>
                    <a:lnTo>
                      <a:pt x="311" y="1600"/>
                    </a:lnTo>
                    <a:lnTo>
                      <a:pt x="259" y="1551"/>
                    </a:lnTo>
                    <a:lnTo>
                      <a:pt x="211" y="1498"/>
                    </a:lnTo>
                    <a:lnTo>
                      <a:pt x="168" y="1441"/>
                    </a:lnTo>
                    <a:lnTo>
                      <a:pt x="129" y="1381"/>
                    </a:lnTo>
                    <a:lnTo>
                      <a:pt x="94" y="1318"/>
                    </a:lnTo>
                    <a:lnTo>
                      <a:pt x="65" y="1252"/>
                    </a:lnTo>
                    <a:lnTo>
                      <a:pt x="44" y="1191"/>
                    </a:lnTo>
                    <a:lnTo>
                      <a:pt x="26" y="1129"/>
                    </a:lnTo>
                    <a:lnTo>
                      <a:pt x="13" y="1065"/>
                    </a:lnTo>
                    <a:lnTo>
                      <a:pt x="4" y="1000"/>
                    </a:lnTo>
                    <a:lnTo>
                      <a:pt x="1" y="932"/>
                    </a:lnTo>
                    <a:lnTo>
                      <a:pt x="0" y="914"/>
                    </a:lnTo>
                    <a:lnTo>
                      <a:pt x="3" y="841"/>
                    </a:lnTo>
                    <a:lnTo>
                      <a:pt x="11" y="771"/>
                    </a:lnTo>
                    <a:lnTo>
                      <a:pt x="25" y="702"/>
                    </a:lnTo>
                    <a:lnTo>
                      <a:pt x="44" y="636"/>
                    </a:lnTo>
                    <a:lnTo>
                      <a:pt x="66" y="572"/>
                    </a:lnTo>
                    <a:lnTo>
                      <a:pt x="94" y="510"/>
                    </a:lnTo>
                    <a:lnTo>
                      <a:pt x="126" y="449"/>
                    </a:lnTo>
                    <a:lnTo>
                      <a:pt x="163" y="392"/>
                    </a:lnTo>
                    <a:lnTo>
                      <a:pt x="203" y="339"/>
                    </a:lnTo>
                    <a:lnTo>
                      <a:pt x="248" y="288"/>
                    </a:lnTo>
                    <a:lnTo>
                      <a:pt x="291" y="245"/>
                    </a:lnTo>
                    <a:lnTo>
                      <a:pt x="337" y="205"/>
                    </a:lnTo>
                    <a:lnTo>
                      <a:pt x="385" y="168"/>
                    </a:lnTo>
                    <a:lnTo>
                      <a:pt x="437" y="134"/>
                    </a:lnTo>
                    <a:lnTo>
                      <a:pt x="490" y="103"/>
                    </a:lnTo>
                    <a:lnTo>
                      <a:pt x="555" y="73"/>
                    </a:lnTo>
                    <a:lnTo>
                      <a:pt x="623" y="47"/>
                    </a:lnTo>
                    <a:lnTo>
                      <a:pt x="692" y="27"/>
                    </a:lnTo>
                    <a:lnTo>
                      <a:pt x="763" y="12"/>
                    </a:lnTo>
                    <a:lnTo>
                      <a:pt x="838" y="3"/>
                    </a:lnTo>
                    <a:lnTo>
                      <a:pt x="9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8" name="Group 144">
              <a:extLst>
                <a:ext uri="{FF2B5EF4-FFF2-40B4-BE49-F238E27FC236}">
                  <a16:creationId xmlns:a16="http://schemas.microsoft.com/office/drawing/2014/main" id="{D37A03A8-ACA7-4107-A87E-A08E2F4CB22A}"/>
                </a:ext>
              </a:extLst>
            </p:cNvPr>
            <p:cNvGrpSpPr/>
            <p:nvPr/>
          </p:nvGrpSpPr>
          <p:grpSpPr>
            <a:xfrm>
              <a:off x="6304189" y="1986427"/>
              <a:ext cx="272000" cy="305846"/>
              <a:chOff x="-985838" y="2259013"/>
              <a:chExt cx="425450" cy="477838"/>
            </a:xfrm>
            <a:solidFill>
              <a:schemeClr val="tx1"/>
            </a:solidFill>
          </p:grpSpPr>
          <p:sp>
            <p:nvSpPr>
              <p:cNvPr id="105" name="Freeform 82">
                <a:extLst>
                  <a:ext uri="{FF2B5EF4-FFF2-40B4-BE49-F238E27FC236}">
                    <a16:creationId xmlns:a16="http://schemas.microsoft.com/office/drawing/2014/main" id="{9535FD0E-3981-4CA0-BB5A-731835F5CA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81076" y="2259013"/>
                <a:ext cx="420688" cy="477838"/>
              </a:xfrm>
              <a:custGeom>
                <a:avLst/>
                <a:gdLst>
                  <a:gd name="T0" fmla="*/ 2763 w 2912"/>
                  <a:gd name="T1" fmla="*/ 0 h 3309"/>
                  <a:gd name="T2" fmla="*/ 2820 w 2912"/>
                  <a:gd name="T3" fmla="*/ 12 h 3309"/>
                  <a:gd name="T4" fmla="*/ 2868 w 2912"/>
                  <a:gd name="T5" fmla="*/ 44 h 3309"/>
                  <a:gd name="T6" fmla="*/ 2900 w 2912"/>
                  <a:gd name="T7" fmla="*/ 92 h 3309"/>
                  <a:gd name="T8" fmla="*/ 2912 w 2912"/>
                  <a:gd name="T9" fmla="*/ 151 h 3309"/>
                  <a:gd name="T10" fmla="*/ 2902 w 2912"/>
                  <a:gd name="T11" fmla="*/ 203 h 3309"/>
                  <a:gd name="T12" fmla="*/ 2876 w 2912"/>
                  <a:gd name="T13" fmla="*/ 248 h 3309"/>
                  <a:gd name="T14" fmla="*/ 2837 w 2912"/>
                  <a:gd name="T15" fmla="*/ 280 h 3309"/>
                  <a:gd name="T16" fmla="*/ 2835 w 2912"/>
                  <a:gd name="T17" fmla="*/ 2050 h 3309"/>
                  <a:gd name="T18" fmla="*/ 2815 w 2912"/>
                  <a:gd name="T19" fmla="*/ 2083 h 3309"/>
                  <a:gd name="T20" fmla="*/ 2782 w 2912"/>
                  <a:gd name="T21" fmla="*/ 2103 h 3309"/>
                  <a:gd name="T22" fmla="*/ 2153 w 2912"/>
                  <a:gd name="T23" fmla="*/ 2105 h 3309"/>
                  <a:gd name="T24" fmla="*/ 2426 w 2912"/>
                  <a:gd name="T25" fmla="*/ 3146 h 3309"/>
                  <a:gd name="T26" fmla="*/ 2421 w 2912"/>
                  <a:gd name="T27" fmla="*/ 3198 h 3309"/>
                  <a:gd name="T28" fmla="*/ 2400 w 2912"/>
                  <a:gd name="T29" fmla="*/ 3245 h 3309"/>
                  <a:gd name="T30" fmla="*/ 2364 w 2912"/>
                  <a:gd name="T31" fmla="*/ 3282 h 3309"/>
                  <a:gd name="T32" fmla="*/ 2315 w 2912"/>
                  <a:gd name="T33" fmla="*/ 3304 h 3309"/>
                  <a:gd name="T34" fmla="*/ 2277 w 2912"/>
                  <a:gd name="T35" fmla="*/ 3309 h 3309"/>
                  <a:gd name="T36" fmla="*/ 2223 w 2912"/>
                  <a:gd name="T37" fmla="*/ 3298 h 3309"/>
                  <a:gd name="T38" fmla="*/ 2176 w 2912"/>
                  <a:gd name="T39" fmla="*/ 3269 h 3309"/>
                  <a:gd name="T40" fmla="*/ 2143 w 2912"/>
                  <a:gd name="T41" fmla="*/ 3224 h 3309"/>
                  <a:gd name="T42" fmla="*/ 1864 w 2912"/>
                  <a:gd name="T43" fmla="*/ 2181 h 3309"/>
                  <a:gd name="T44" fmla="*/ 779 w 2912"/>
                  <a:gd name="T45" fmla="*/ 3197 h 3309"/>
                  <a:gd name="T46" fmla="*/ 756 w 2912"/>
                  <a:gd name="T47" fmla="*/ 3245 h 3309"/>
                  <a:gd name="T48" fmla="*/ 720 w 2912"/>
                  <a:gd name="T49" fmla="*/ 3282 h 3309"/>
                  <a:gd name="T50" fmla="*/ 673 w 2912"/>
                  <a:gd name="T51" fmla="*/ 3303 h 3309"/>
                  <a:gd name="T52" fmla="*/ 623 w 2912"/>
                  <a:gd name="T53" fmla="*/ 3309 h 3309"/>
                  <a:gd name="T54" fmla="*/ 570 w 2912"/>
                  <a:gd name="T55" fmla="*/ 3295 h 3309"/>
                  <a:gd name="T56" fmla="*/ 528 w 2912"/>
                  <a:gd name="T57" fmla="*/ 3265 h 3309"/>
                  <a:gd name="T58" fmla="*/ 499 w 2912"/>
                  <a:gd name="T59" fmla="*/ 3222 h 3309"/>
                  <a:gd name="T60" fmla="*/ 486 w 2912"/>
                  <a:gd name="T61" fmla="*/ 3173 h 3309"/>
                  <a:gd name="T62" fmla="*/ 491 w 2912"/>
                  <a:gd name="T63" fmla="*/ 3119 h 3309"/>
                  <a:gd name="T64" fmla="*/ 627 w 2912"/>
                  <a:gd name="T65" fmla="*/ 2105 h 3309"/>
                  <a:gd name="T66" fmla="*/ 715 w 2912"/>
                  <a:gd name="T67" fmla="*/ 2009 h 3309"/>
                  <a:gd name="T68" fmla="*/ 2688 w 2912"/>
                  <a:gd name="T69" fmla="*/ 1956 h 3309"/>
                  <a:gd name="T70" fmla="*/ 223 w 2912"/>
                  <a:gd name="T71" fmla="*/ 301 h 3309"/>
                  <a:gd name="T72" fmla="*/ 181 w 2912"/>
                  <a:gd name="T73" fmla="*/ 1915 h 3309"/>
                  <a:gd name="T74" fmla="*/ 107 w 2912"/>
                  <a:gd name="T75" fmla="*/ 1984 h 3309"/>
                  <a:gd name="T76" fmla="*/ 75 w 2912"/>
                  <a:gd name="T77" fmla="*/ 280 h 3309"/>
                  <a:gd name="T78" fmla="*/ 35 w 2912"/>
                  <a:gd name="T79" fmla="*/ 248 h 3309"/>
                  <a:gd name="T80" fmla="*/ 9 w 2912"/>
                  <a:gd name="T81" fmla="*/ 203 h 3309"/>
                  <a:gd name="T82" fmla="*/ 0 w 2912"/>
                  <a:gd name="T83" fmla="*/ 151 h 3309"/>
                  <a:gd name="T84" fmla="*/ 12 w 2912"/>
                  <a:gd name="T85" fmla="*/ 92 h 3309"/>
                  <a:gd name="T86" fmla="*/ 44 w 2912"/>
                  <a:gd name="T87" fmla="*/ 44 h 3309"/>
                  <a:gd name="T88" fmla="*/ 91 w 2912"/>
                  <a:gd name="T89" fmla="*/ 12 h 3309"/>
                  <a:gd name="T90" fmla="*/ 149 w 2912"/>
                  <a:gd name="T91" fmla="*/ 0 h 3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912" h="3309">
                    <a:moveTo>
                      <a:pt x="149" y="0"/>
                    </a:moveTo>
                    <a:lnTo>
                      <a:pt x="2763" y="0"/>
                    </a:lnTo>
                    <a:lnTo>
                      <a:pt x="2793" y="3"/>
                    </a:lnTo>
                    <a:lnTo>
                      <a:pt x="2820" y="12"/>
                    </a:lnTo>
                    <a:lnTo>
                      <a:pt x="2846" y="26"/>
                    </a:lnTo>
                    <a:lnTo>
                      <a:pt x="2868" y="44"/>
                    </a:lnTo>
                    <a:lnTo>
                      <a:pt x="2887" y="67"/>
                    </a:lnTo>
                    <a:lnTo>
                      <a:pt x="2900" y="92"/>
                    </a:lnTo>
                    <a:lnTo>
                      <a:pt x="2909" y="121"/>
                    </a:lnTo>
                    <a:lnTo>
                      <a:pt x="2912" y="151"/>
                    </a:lnTo>
                    <a:lnTo>
                      <a:pt x="2909" y="178"/>
                    </a:lnTo>
                    <a:lnTo>
                      <a:pt x="2902" y="203"/>
                    </a:lnTo>
                    <a:lnTo>
                      <a:pt x="2892" y="227"/>
                    </a:lnTo>
                    <a:lnTo>
                      <a:pt x="2876" y="248"/>
                    </a:lnTo>
                    <a:lnTo>
                      <a:pt x="2859" y="266"/>
                    </a:lnTo>
                    <a:lnTo>
                      <a:pt x="2837" y="280"/>
                    </a:lnTo>
                    <a:lnTo>
                      <a:pt x="2837" y="2030"/>
                    </a:lnTo>
                    <a:lnTo>
                      <a:pt x="2835" y="2050"/>
                    </a:lnTo>
                    <a:lnTo>
                      <a:pt x="2827" y="2069"/>
                    </a:lnTo>
                    <a:lnTo>
                      <a:pt x="2815" y="2083"/>
                    </a:lnTo>
                    <a:lnTo>
                      <a:pt x="2800" y="2096"/>
                    </a:lnTo>
                    <a:lnTo>
                      <a:pt x="2782" y="2103"/>
                    </a:lnTo>
                    <a:lnTo>
                      <a:pt x="2763" y="2105"/>
                    </a:lnTo>
                    <a:lnTo>
                      <a:pt x="2153" y="2105"/>
                    </a:lnTo>
                    <a:lnTo>
                      <a:pt x="2422" y="3119"/>
                    </a:lnTo>
                    <a:lnTo>
                      <a:pt x="2426" y="3146"/>
                    </a:lnTo>
                    <a:lnTo>
                      <a:pt x="2426" y="3172"/>
                    </a:lnTo>
                    <a:lnTo>
                      <a:pt x="2421" y="3198"/>
                    </a:lnTo>
                    <a:lnTo>
                      <a:pt x="2413" y="3222"/>
                    </a:lnTo>
                    <a:lnTo>
                      <a:pt x="2400" y="3245"/>
                    </a:lnTo>
                    <a:lnTo>
                      <a:pt x="2384" y="3265"/>
                    </a:lnTo>
                    <a:lnTo>
                      <a:pt x="2364" y="3282"/>
                    </a:lnTo>
                    <a:lnTo>
                      <a:pt x="2341" y="3295"/>
                    </a:lnTo>
                    <a:lnTo>
                      <a:pt x="2315" y="3304"/>
                    </a:lnTo>
                    <a:lnTo>
                      <a:pt x="2297" y="3308"/>
                    </a:lnTo>
                    <a:lnTo>
                      <a:pt x="2277" y="3309"/>
                    </a:lnTo>
                    <a:lnTo>
                      <a:pt x="2249" y="3307"/>
                    </a:lnTo>
                    <a:lnTo>
                      <a:pt x="2223" y="3298"/>
                    </a:lnTo>
                    <a:lnTo>
                      <a:pt x="2199" y="3286"/>
                    </a:lnTo>
                    <a:lnTo>
                      <a:pt x="2176" y="3269"/>
                    </a:lnTo>
                    <a:lnTo>
                      <a:pt x="2157" y="3249"/>
                    </a:lnTo>
                    <a:lnTo>
                      <a:pt x="2143" y="3224"/>
                    </a:lnTo>
                    <a:lnTo>
                      <a:pt x="2133" y="3197"/>
                    </a:lnTo>
                    <a:lnTo>
                      <a:pt x="1864" y="2181"/>
                    </a:lnTo>
                    <a:lnTo>
                      <a:pt x="1048" y="2181"/>
                    </a:lnTo>
                    <a:lnTo>
                      <a:pt x="779" y="3197"/>
                    </a:lnTo>
                    <a:lnTo>
                      <a:pt x="770" y="3223"/>
                    </a:lnTo>
                    <a:lnTo>
                      <a:pt x="756" y="3245"/>
                    </a:lnTo>
                    <a:lnTo>
                      <a:pt x="740" y="3265"/>
                    </a:lnTo>
                    <a:lnTo>
                      <a:pt x="720" y="3282"/>
                    </a:lnTo>
                    <a:lnTo>
                      <a:pt x="698" y="3295"/>
                    </a:lnTo>
                    <a:lnTo>
                      <a:pt x="673" y="3303"/>
                    </a:lnTo>
                    <a:lnTo>
                      <a:pt x="649" y="3309"/>
                    </a:lnTo>
                    <a:lnTo>
                      <a:pt x="623" y="3309"/>
                    </a:lnTo>
                    <a:lnTo>
                      <a:pt x="596" y="3304"/>
                    </a:lnTo>
                    <a:lnTo>
                      <a:pt x="570" y="3295"/>
                    </a:lnTo>
                    <a:lnTo>
                      <a:pt x="547" y="3282"/>
                    </a:lnTo>
                    <a:lnTo>
                      <a:pt x="528" y="3265"/>
                    </a:lnTo>
                    <a:lnTo>
                      <a:pt x="512" y="3245"/>
                    </a:lnTo>
                    <a:lnTo>
                      <a:pt x="499" y="3222"/>
                    </a:lnTo>
                    <a:lnTo>
                      <a:pt x="491" y="3198"/>
                    </a:lnTo>
                    <a:lnTo>
                      <a:pt x="486" y="3173"/>
                    </a:lnTo>
                    <a:lnTo>
                      <a:pt x="486" y="3146"/>
                    </a:lnTo>
                    <a:lnTo>
                      <a:pt x="491" y="3119"/>
                    </a:lnTo>
                    <a:lnTo>
                      <a:pt x="758" y="2105"/>
                    </a:lnTo>
                    <a:lnTo>
                      <a:pt x="627" y="2105"/>
                    </a:lnTo>
                    <a:lnTo>
                      <a:pt x="669" y="2059"/>
                    </a:lnTo>
                    <a:lnTo>
                      <a:pt x="715" y="2009"/>
                    </a:lnTo>
                    <a:lnTo>
                      <a:pt x="763" y="1956"/>
                    </a:lnTo>
                    <a:lnTo>
                      <a:pt x="2688" y="1956"/>
                    </a:lnTo>
                    <a:lnTo>
                      <a:pt x="2688" y="301"/>
                    </a:lnTo>
                    <a:lnTo>
                      <a:pt x="223" y="301"/>
                    </a:lnTo>
                    <a:lnTo>
                      <a:pt x="223" y="1875"/>
                    </a:lnTo>
                    <a:lnTo>
                      <a:pt x="181" y="1915"/>
                    </a:lnTo>
                    <a:lnTo>
                      <a:pt x="142" y="1950"/>
                    </a:lnTo>
                    <a:lnTo>
                      <a:pt x="107" y="1984"/>
                    </a:lnTo>
                    <a:lnTo>
                      <a:pt x="75" y="2013"/>
                    </a:lnTo>
                    <a:lnTo>
                      <a:pt x="75" y="280"/>
                    </a:lnTo>
                    <a:lnTo>
                      <a:pt x="54" y="266"/>
                    </a:lnTo>
                    <a:lnTo>
                      <a:pt x="35" y="248"/>
                    </a:lnTo>
                    <a:lnTo>
                      <a:pt x="21" y="227"/>
                    </a:lnTo>
                    <a:lnTo>
                      <a:pt x="9" y="203"/>
                    </a:lnTo>
                    <a:lnTo>
                      <a:pt x="2" y="178"/>
                    </a:lnTo>
                    <a:lnTo>
                      <a:pt x="0" y="151"/>
                    </a:lnTo>
                    <a:lnTo>
                      <a:pt x="3" y="121"/>
                    </a:lnTo>
                    <a:lnTo>
                      <a:pt x="12" y="92"/>
                    </a:lnTo>
                    <a:lnTo>
                      <a:pt x="25" y="67"/>
                    </a:lnTo>
                    <a:lnTo>
                      <a:pt x="44" y="44"/>
                    </a:lnTo>
                    <a:lnTo>
                      <a:pt x="65" y="26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83">
                <a:extLst>
                  <a:ext uri="{FF2B5EF4-FFF2-40B4-BE49-F238E27FC236}">
                    <a16:creationId xmlns:a16="http://schemas.microsoft.com/office/drawing/2014/main" id="{320C2913-77BE-4AD7-ABDA-0D9A09C6F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96926" y="2397125"/>
                <a:ext cx="42863" cy="125413"/>
              </a:xfrm>
              <a:custGeom>
                <a:avLst/>
                <a:gdLst>
                  <a:gd name="T0" fmla="*/ 150 w 299"/>
                  <a:gd name="T1" fmla="*/ 0 h 864"/>
                  <a:gd name="T2" fmla="*/ 180 w 299"/>
                  <a:gd name="T3" fmla="*/ 3 h 864"/>
                  <a:gd name="T4" fmla="*/ 208 w 299"/>
                  <a:gd name="T5" fmla="*/ 12 h 864"/>
                  <a:gd name="T6" fmla="*/ 233 w 299"/>
                  <a:gd name="T7" fmla="*/ 25 h 864"/>
                  <a:gd name="T8" fmla="*/ 255 w 299"/>
                  <a:gd name="T9" fmla="*/ 44 h 864"/>
                  <a:gd name="T10" fmla="*/ 273 w 299"/>
                  <a:gd name="T11" fmla="*/ 67 h 864"/>
                  <a:gd name="T12" fmla="*/ 287 w 299"/>
                  <a:gd name="T13" fmla="*/ 92 h 864"/>
                  <a:gd name="T14" fmla="*/ 296 w 299"/>
                  <a:gd name="T15" fmla="*/ 120 h 864"/>
                  <a:gd name="T16" fmla="*/ 299 w 299"/>
                  <a:gd name="T17" fmla="*/ 151 h 864"/>
                  <a:gd name="T18" fmla="*/ 299 w 299"/>
                  <a:gd name="T19" fmla="*/ 715 h 864"/>
                  <a:gd name="T20" fmla="*/ 296 w 299"/>
                  <a:gd name="T21" fmla="*/ 745 h 864"/>
                  <a:gd name="T22" fmla="*/ 287 w 299"/>
                  <a:gd name="T23" fmla="*/ 773 h 864"/>
                  <a:gd name="T24" fmla="*/ 273 w 299"/>
                  <a:gd name="T25" fmla="*/ 799 h 864"/>
                  <a:gd name="T26" fmla="*/ 255 w 299"/>
                  <a:gd name="T27" fmla="*/ 821 h 864"/>
                  <a:gd name="T28" fmla="*/ 233 w 299"/>
                  <a:gd name="T29" fmla="*/ 840 h 864"/>
                  <a:gd name="T30" fmla="*/ 208 w 299"/>
                  <a:gd name="T31" fmla="*/ 853 h 864"/>
                  <a:gd name="T32" fmla="*/ 180 w 299"/>
                  <a:gd name="T33" fmla="*/ 861 h 864"/>
                  <a:gd name="T34" fmla="*/ 150 w 299"/>
                  <a:gd name="T35" fmla="*/ 864 h 864"/>
                  <a:gd name="T36" fmla="*/ 119 w 299"/>
                  <a:gd name="T37" fmla="*/ 861 h 864"/>
                  <a:gd name="T38" fmla="*/ 91 w 299"/>
                  <a:gd name="T39" fmla="*/ 853 h 864"/>
                  <a:gd name="T40" fmla="*/ 66 w 299"/>
                  <a:gd name="T41" fmla="*/ 840 h 864"/>
                  <a:gd name="T42" fmla="*/ 44 w 299"/>
                  <a:gd name="T43" fmla="*/ 821 h 864"/>
                  <a:gd name="T44" fmla="*/ 26 w 299"/>
                  <a:gd name="T45" fmla="*/ 799 h 864"/>
                  <a:gd name="T46" fmla="*/ 12 w 299"/>
                  <a:gd name="T47" fmla="*/ 773 h 864"/>
                  <a:gd name="T48" fmla="*/ 3 w 299"/>
                  <a:gd name="T49" fmla="*/ 745 h 864"/>
                  <a:gd name="T50" fmla="*/ 0 w 299"/>
                  <a:gd name="T51" fmla="*/ 715 h 864"/>
                  <a:gd name="T52" fmla="*/ 0 w 299"/>
                  <a:gd name="T53" fmla="*/ 151 h 864"/>
                  <a:gd name="T54" fmla="*/ 3 w 299"/>
                  <a:gd name="T55" fmla="*/ 120 h 864"/>
                  <a:gd name="T56" fmla="*/ 12 w 299"/>
                  <a:gd name="T57" fmla="*/ 92 h 864"/>
                  <a:gd name="T58" fmla="*/ 26 w 299"/>
                  <a:gd name="T59" fmla="*/ 67 h 864"/>
                  <a:gd name="T60" fmla="*/ 44 w 299"/>
                  <a:gd name="T61" fmla="*/ 44 h 864"/>
                  <a:gd name="T62" fmla="*/ 66 w 299"/>
                  <a:gd name="T63" fmla="*/ 25 h 864"/>
                  <a:gd name="T64" fmla="*/ 91 w 299"/>
                  <a:gd name="T65" fmla="*/ 12 h 864"/>
                  <a:gd name="T66" fmla="*/ 119 w 299"/>
                  <a:gd name="T67" fmla="*/ 3 h 864"/>
                  <a:gd name="T68" fmla="*/ 150 w 299"/>
                  <a:gd name="T69" fmla="*/ 0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99" h="864">
                    <a:moveTo>
                      <a:pt x="150" y="0"/>
                    </a:moveTo>
                    <a:lnTo>
                      <a:pt x="180" y="3"/>
                    </a:lnTo>
                    <a:lnTo>
                      <a:pt x="208" y="12"/>
                    </a:lnTo>
                    <a:lnTo>
                      <a:pt x="233" y="25"/>
                    </a:lnTo>
                    <a:lnTo>
                      <a:pt x="255" y="44"/>
                    </a:lnTo>
                    <a:lnTo>
                      <a:pt x="273" y="67"/>
                    </a:lnTo>
                    <a:lnTo>
                      <a:pt x="287" y="92"/>
                    </a:lnTo>
                    <a:lnTo>
                      <a:pt x="296" y="120"/>
                    </a:lnTo>
                    <a:lnTo>
                      <a:pt x="299" y="151"/>
                    </a:lnTo>
                    <a:lnTo>
                      <a:pt x="299" y="715"/>
                    </a:lnTo>
                    <a:lnTo>
                      <a:pt x="296" y="745"/>
                    </a:lnTo>
                    <a:lnTo>
                      <a:pt x="287" y="773"/>
                    </a:lnTo>
                    <a:lnTo>
                      <a:pt x="273" y="799"/>
                    </a:lnTo>
                    <a:lnTo>
                      <a:pt x="255" y="821"/>
                    </a:lnTo>
                    <a:lnTo>
                      <a:pt x="233" y="840"/>
                    </a:lnTo>
                    <a:lnTo>
                      <a:pt x="208" y="853"/>
                    </a:lnTo>
                    <a:lnTo>
                      <a:pt x="180" y="861"/>
                    </a:lnTo>
                    <a:lnTo>
                      <a:pt x="150" y="864"/>
                    </a:lnTo>
                    <a:lnTo>
                      <a:pt x="119" y="861"/>
                    </a:lnTo>
                    <a:lnTo>
                      <a:pt x="91" y="853"/>
                    </a:lnTo>
                    <a:lnTo>
                      <a:pt x="66" y="840"/>
                    </a:lnTo>
                    <a:lnTo>
                      <a:pt x="44" y="821"/>
                    </a:lnTo>
                    <a:lnTo>
                      <a:pt x="26" y="799"/>
                    </a:lnTo>
                    <a:lnTo>
                      <a:pt x="12" y="773"/>
                    </a:lnTo>
                    <a:lnTo>
                      <a:pt x="3" y="745"/>
                    </a:lnTo>
                    <a:lnTo>
                      <a:pt x="0" y="715"/>
                    </a:lnTo>
                    <a:lnTo>
                      <a:pt x="0" y="151"/>
                    </a:lnTo>
                    <a:lnTo>
                      <a:pt x="3" y="120"/>
                    </a:lnTo>
                    <a:lnTo>
                      <a:pt x="12" y="92"/>
                    </a:lnTo>
                    <a:lnTo>
                      <a:pt x="26" y="67"/>
                    </a:lnTo>
                    <a:lnTo>
                      <a:pt x="44" y="44"/>
                    </a:lnTo>
                    <a:lnTo>
                      <a:pt x="66" y="25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84">
                <a:extLst>
                  <a:ext uri="{FF2B5EF4-FFF2-40B4-BE49-F238E27FC236}">
                    <a16:creationId xmlns:a16="http://schemas.microsoft.com/office/drawing/2014/main" id="{75CF09DE-64C7-4D42-968B-D95D220BD6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27076" y="2322513"/>
                <a:ext cx="42863" cy="200025"/>
              </a:xfrm>
              <a:custGeom>
                <a:avLst/>
                <a:gdLst>
                  <a:gd name="T0" fmla="*/ 149 w 298"/>
                  <a:gd name="T1" fmla="*/ 0 h 1390"/>
                  <a:gd name="T2" fmla="*/ 179 w 298"/>
                  <a:gd name="T3" fmla="*/ 3 h 1390"/>
                  <a:gd name="T4" fmla="*/ 207 w 298"/>
                  <a:gd name="T5" fmla="*/ 11 h 1390"/>
                  <a:gd name="T6" fmla="*/ 232 w 298"/>
                  <a:gd name="T7" fmla="*/ 25 h 1390"/>
                  <a:gd name="T8" fmla="*/ 255 w 298"/>
                  <a:gd name="T9" fmla="*/ 44 h 1390"/>
                  <a:gd name="T10" fmla="*/ 272 w 298"/>
                  <a:gd name="T11" fmla="*/ 66 h 1390"/>
                  <a:gd name="T12" fmla="*/ 287 w 298"/>
                  <a:gd name="T13" fmla="*/ 92 h 1390"/>
                  <a:gd name="T14" fmla="*/ 295 w 298"/>
                  <a:gd name="T15" fmla="*/ 120 h 1390"/>
                  <a:gd name="T16" fmla="*/ 298 w 298"/>
                  <a:gd name="T17" fmla="*/ 150 h 1390"/>
                  <a:gd name="T18" fmla="*/ 298 w 298"/>
                  <a:gd name="T19" fmla="*/ 1241 h 1390"/>
                  <a:gd name="T20" fmla="*/ 295 w 298"/>
                  <a:gd name="T21" fmla="*/ 1271 h 1390"/>
                  <a:gd name="T22" fmla="*/ 287 w 298"/>
                  <a:gd name="T23" fmla="*/ 1299 h 1390"/>
                  <a:gd name="T24" fmla="*/ 272 w 298"/>
                  <a:gd name="T25" fmla="*/ 1325 h 1390"/>
                  <a:gd name="T26" fmla="*/ 255 w 298"/>
                  <a:gd name="T27" fmla="*/ 1347 h 1390"/>
                  <a:gd name="T28" fmla="*/ 232 w 298"/>
                  <a:gd name="T29" fmla="*/ 1366 h 1390"/>
                  <a:gd name="T30" fmla="*/ 207 w 298"/>
                  <a:gd name="T31" fmla="*/ 1379 h 1390"/>
                  <a:gd name="T32" fmla="*/ 179 w 298"/>
                  <a:gd name="T33" fmla="*/ 1387 h 1390"/>
                  <a:gd name="T34" fmla="*/ 149 w 298"/>
                  <a:gd name="T35" fmla="*/ 1390 h 1390"/>
                  <a:gd name="T36" fmla="*/ 118 w 298"/>
                  <a:gd name="T37" fmla="*/ 1387 h 1390"/>
                  <a:gd name="T38" fmla="*/ 91 w 298"/>
                  <a:gd name="T39" fmla="*/ 1379 h 1390"/>
                  <a:gd name="T40" fmla="*/ 66 w 298"/>
                  <a:gd name="T41" fmla="*/ 1366 h 1390"/>
                  <a:gd name="T42" fmla="*/ 43 w 298"/>
                  <a:gd name="T43" fmla="*/ 1347 h 1390"/>
                  <a:gd name="T44" fmla="*/ 26 w 298"/>
                  <a:gd name="T45" fmla="*/ 1325 h 1390"/>
                  <a:gd name="T46" fmla="*/ 11 w 298"/>
                  <a:gd name="T47" fmla="*/ 1299 h 1390"/>
                  <a:gd name="T48" fmla="*/ 3 w 298"/>
                  <a:gd name="T49" fmla="*/ 1271 h 1390"/>
                  <a:gd name="T50" fmla="*/ 0 w 298"/>
                  <a:gd name="T51" fmla="*/ 1241 h 1390"/>
                  <a:gd name="T52" fmla="*/ 0 w 298"/>
                  <a:gd name="T53" fmla="*/ 150 h 1390"/>
                  <a:gd name="T54" fmla="*/ 3 w 298"/>
                  <a:gd name="T55" fmla="*/ 120 h 1390"/>
                  <a:gd name="T56" fmla="*/ 11 w 298"/>
                  <a:gd name="T57" fmla="*/ 92 h 1390"/>
                  <a:gd name="T58" fmla="*/ 26 w 298"/>
                  <a:gd name="T59" fmla="*/ 66 h 1390"/>
                  <a:gd name="T60" fmla="*/ 43 w 298"/>
                  <a:gd name="T61" fmla="*/ 44 h 1390"/>
                  <a:gd name="T62" fmla="*/ 66 w 298"/>
                  <a:gd name="T63" fmla="*/ 25 h 1390"/>
                  <a:gd name="T64" fmla="*/ 91 w 298"/>
                  <a:gd name="T65" fmla="*/ 11 h 1390"/>
                  <a:gd name="T66" fmla="*/ 118 w 298"/>
                  <a:gd name="T67" fmla="*/ 3 h 1390"/>
                  <a:gd name="T68" fmla="*/ 149 w 298"/>
                  <a:gd name="T69" fmla="*/ 0 h 1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98" h="1390">
                    <a:moveTo>
                      <a:pt x="149" y="0"/>
                    </a:moveTo>
                    <a:lnTo>
                      <a:pt x="179" y="3"/>
                    </a:lnTo>
                    <a:lnTo>
                      <a:pt x="207" y="11"/>
                    </a:lnTo>
                    <a:lnTo>
                      <a:pt x="232" y="25"/>
                    </a:lnTo>
                    <a:lnTo>
                      <a:pt x="255" y="44"/>
                    </a:lnTo>
                    <a:lnTo>
                      <a:pt x="272" y="66"/>
                    </a:lnTo>
                    <a:lnTo>
                      <a:pt x="287" y="92"/>
                    </a:lnTo>
                    <a:lnTo>
                      <a:pt x="295" y="120"/>
                    </a:lnTo>
                    <a:lnTo>
                      <a:pt x="298" y="150"/>
                    </a:lnTo>
                    <a:lnTo>
                      <a:pt x="298" y="1241"/>
                    </a:lnTo>
                    <a:lnTo>
                      <a:pt x="295" y="1271"/>
                    </a:lnTo>
                    <a:lnTo>
                      <a:pt x="287" y="1299"/>
                    </a:lnTo>
                    <a:lnTo>
                      <a:pt x="272" y="1325"/>
                    </a:lnTo>
                    <a:lnTo>
                      <a:pt x="255" y="1347"/>
                    </a:lnTo>
                    <a:lnTo>
                      <a:pt x="232" y="1366"/>
                    </a:lnTo>
                    <a:lnTo>
                      <a:pt x="207" y="1379"/>
                    </a:lnTo>
                    <a:lnTo>
                      <a:pt x="179" y="1387"/>
                    </a:lnTo>
                    <a:lnTo>
                      <a:pt x="149" y="1390"/>
                    </a:lnTo>
                    <a:lnTo>
                      <a:pt x="118" y="1387"/>
                    </a:lnTo>
                    <a:lnTo>
                      <a:pt x="91" y="1379"/>
                    </a:lnTo>
                    <a:lnTo>
                      <a:pt x="66" y="1366"/>
                    </a:lnTo>
                    <a:lnTo>
                      <a:pt x="43" y="1347"/>
                    </a:lnTo>
                    <a:lnTo>
                      <a:pt x="26" y="1325"/>
                    </a:lnTo>
                    <a:lnTo>
                      <a:pt x="11" y="1299"/>
                    </a:lnTo>
                    <a:lnTo>
                      <a:pt x="3" y="1271"/>
                    </a:lnTo>
                    <a:lnTo>
                      <a:pt x="0" y="1241"/>
                    </a:lnTo>
                    <a:lnTo>
                      <a:pt x="0" y="150"/>
                    </a:lnTo>
                    <a:lnTo>
                      <a:pt x="3" y="120"/>
                    </a:lnTo>
                    <a:lnTo>
                      <a:pt x="11" y="92"/>
                    </a:lnTo>
                    <a:lnTo>
                      <a:pt x="26" y="66"/>
                    </a:lnTo>
                    <a:lnTo>
                      <a:pt x="43" y="44"/>
                    </a:lnTo>
                    <a:lnTo>
                      <a:pt x="66" y="25"/>
                    </a:lnTo>
                    <a:lnTo>
                      <a:pt x="91" y="11"/>
                    </a:lnTo>
                    <a:lnTo>
                      <a:pt x="118" y="3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85">
                <a:extLst>
                  <a:ext uri="{FF2B5EF4-FFF2-40B4-BE49-F238E27FC236}">
                    <a16:creationId xmlns:a16="http://schemas.microsoft.com/office/drawing/2014/main" id="{647149C2-DD0E-4623-A499-31EEA9D062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57226" y="2365375"/>
                <a:ext cx="42863" cy="157163"/>
              </a:xfrm>
              <a:custGeom>
                <a:avLst/>
                <a:gdLst>
                  <a:gd name="T0" fmla="*/ 150 w 299"/>
                  <a:gd name="T1" fmla="*/ 0 h 1089"/>
                  <a:gd name="T2" fmla="*/ 180 w 299"/>
                  <a:gd name="T3" fmla="*/ 3 h 1089"/>
                  <a:gd name="T4" fmla="*/ 208 w 299"/>
                  <a:gd name="T5" fmla="*/ 11 h 1089"/>
                  <a:gd name="T6" fmla="*/ 232 w 299"/>
                  <a:gd name="T7" fmla="*/ 26 h 1089"/>
                  <a:gd name="T8" fmla="*/ 255 w 299"/>
                  <a:gd name="T9" fmla="*/ 43 h 1089"/>
                  <a:gd name="T10" fmla="*/ 273 w 299"/>
                  <a:gd name="T11" fmla="*/ 66 h 1089"/>
                  <a:gd name="T12" fmla="*/ 287 w 299"/>
                  <a:gd name="T13" fmla="*/ 91 h 1089"/>
                  <a:gd name="T14" fmla="*/ 295 w 299"/>
                  <a:gd name="T15" fmla="*/ 119 h 1089"/>
                  <a:gd name="T16" fmla="*/ 299 w 299"/>
                  <a:gd name="T17" fmla="*/ 149 h 1089"/>
                  <a:gd name="T18" fmla="*/ 299 w 299"/>
                  <a:gd name="T19" fmla="*/ 940 h 1089"/>
                  <a:gd name="T20" fmla="*/ 295 w 299"/>
                  <a:gd name="T21" fmla="*/ 970 h 1089"/>
                  <a:gd name="T22" fmla="*/ 287 w 299"/>
                  <a:gd name="T23" fmla="*/ 998 h 1089"/>
                  <a:gd name="T24" fmla="*/ 273 w 299"/>
                  <a:gd name="T25" fmla="*/ 1024 h 1089"/>
                  <a:gd name="T26" fmla="*/ 255 w 299"/>
                  <a:gd name="T27" fmla="*/ 1046 h 1089"/>
                  <a:gd name="T28" fmla="*/ 232 w 299"/>
                  <a:gd name="T29" fmla="*/ 1065 h 1089"/>
                  <a:gd name="T30" fmla="*/ 208 w 299"/>
                  <a:gd name="T31" fmla="*/ 1078 h 1089"/>
                  <a:gd name="T32" fmla="*/ 180 w 299"/>
                  <a:gd name="T33" fmla="*/ 1086 h 1089"/>
                  <a:gd name="T34" fmla="*/ 150 w 299"/>
                  <a:gd name="T35" fmla="*/ 1089 h 1089"/>
                  <a:gd name="T36" fmla="*/ 119 w 299"/>
                  <a:gd name="T37" fmla="*/ 1086 h 1089"/>
                  <a:gd name="T38" fmla="*/ 91 w 299"/>
                  <a:gd name="T39" fmla="*/ 1078 h 1089"/>
                  <a:gd name="T40" fmla="*/ 66 w 299"/>
                  <a:gd name="T41" fmla="*/ 1065 h 1089"/>
                  <a:gd name="T42" fmla="*/ 43 w 299"/>
                  <a:gd name="T43" fmla="*/ 1046 h 1089"/>
                  <a:gd name="T44" fmla="*/ 26 w 299"/>
                  <a:gd name="T45" fmla="*/ 1024 h 1089"/>
                  <a:gd name="T46" fmla="*/ 11 w 299"/>
                  <a:gd name="T47" fmla="*/ 998 h 1089"/>
                  <a:gd name="T48" fmla="*/ 3 w 299"/>
                  <a:gd name="T49" fmla="*/ 970 h 1089"/>
                  <a:gd name="T50" fmla="*/ 0 w 299"/>
                  <a:gd name="T51" fmla="*/ 940 h 1089"/>
                  <a:gd name="T52" fmla="*/ 0 w 299"/>
                  <a:gd name="T53" fmla="*/ 149 h 1089"/>
                  <a:gd name="T54" fmla="*/ 3 w 299"/>
                  <a:gd name="T55" fmla="*/ 119 h 1089"/>
                  <a:gd name="T56" fmla="*/ 11 w 299"/>
                  <a:gd name="T57" fmla="*/ 91 h 1089"/>
                  <a:gd name="T58" fmla="*/ 26 w 299"/>
                  <a:gd name="T59" fmla="*/ 66 h 1089"/>
                  <a:gd name="T60" fmla="*/ 43 w 299"/>
                  <a:gd name="T61" fmla="*/ 43 h 1089"/>
                  <a:gd name="T62" fmla="*/ 66 w 299"/>
                  <a:gd name="T63" fmla="*/ 26 h 1089"/>
                  <a:gd name="T64" fmla="*/ 91 w 299"/>
                  <a:gd name="T65" fmla="*/ 11 h 1089"/>
                  <a:gd name="T66" fmla="*/ 119 w 299"/>
                  <a:gd name="T67" fmla="*/ 3 h 1089"/>
                  <a:gd name="T68" fmla="*/ 150 w 299"/>
                  <a:gd name="T69" fmla="*/ 0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99" h="1089">
                    <a:moveTo>
                      <a:pt x="150" y="0"/>
                    </a:moveTo>
                    <a:lnTo>
                      <a:pt x="180" y="3"/>
                    </a:lnTo>
                    <a:lnTo>
                      <a:pt x="208" y="11"/>
                    </a:lnTo>
                    <a:lnTo>
                      <a:pt x="232" y="26"/>
                    </a:lnTo>
                    <a:lnTo>
                      <a:pt x="255" y="43"/>
                    </a:lnTo>
                    <a:lnTo>
                      <a:pt x="273" y="66"/>
                    </a:lnTo>
                    <a:lnTo>
                      <a:pt x="287" y="91"/>
                    </a:lnTo>
                    <a:lnTo>
                      <a:pt x="295" y="119"/>
                    </a:lnTo>
                    <a:lnTo>
                      <a:pt x="299" y="149"/>
                    </a:lnTo>
                    <a:lnTo>
                      <a:pt x="299" y="940"/>
                    </a:lnTo>
                    <a:lnTo>
                      <a:pt x="295" y="970"/>
                    </a:lnTo>
                    <a:lnTo>
                      <a:pt x="287" y="998"/>
                    </a:lnTo>
                    <a:lnTo>
                      <a:pt x="273" y="1024"/>
                    </a:lnTo>
                    <a:lnTo>
                      <a:pt x="255" y="1046"/>
                    </a:lnTo>
                    <a:lnTo>
                      <a:pt x="232" y="1065"/>
                    </a:lnTo>
                    <a:lnTo>
                      <a:pt x="208" y="1078"/>
                    </a:lnTo>
                    <a:lnTo>
                      <a:pt x="180" y="1086"/>
                    </a:lnTo>
                    <a:lnTo>
                      <a:pt x="150" y="1089"/>
                    </a:lnTo>
                    <a:lnTo>
                      <a:pt x="119" y="1086"/>
                    </a:lnTo>
                    <a:lnTo>
                      <a:pt x="91" y="1078"/>
                    </a:lnTo>
                    <a:lnTo>
                      <a:pt x="66" y="1065"/>
                    </a:lnTo>
                    <a:lnTo>
                      <a:pt x="43" y="1046"/>
                    </a:lnTo>
                    <a:lnTo>
                      <a:pt x="26" y="1024"/>
                    </a:lnTo>
                    <a:lnTo>
                      <a:pt x="11" y="998"/>
                    </a:lnTo>
                    <a:lnTo>
                      <a:pt x="3" y="970"/>
                    </a:lnTo>
                    <a:lnTo>
                      <a:pt x="0" y="940"/>
                    </a:lnTo>
                    <a:lnTo>
                      <a:pt x="0" y="149"/>
                    </a:lnTo>
                    <a:lnTo>
                      <a:pt x="3" y="119"/>
                    </a:lnTo>
                    <a:lnTo>
                      <a:pt x="11" y="91"/>
                    </a:lnTo>
                    <a:lnTo>
                      <a:pt x="26" y="66"/>
                    </a:lnTo>
                    <a:lnTo>
                      <a:pt x="43" y="43"/>
                    </a:lnTo>
                    <a:lnTo>
                      <a:pt x="66" y="26"/>
                    </a:lnTo>
                    <a:lnTo>
                      <a:pt x="91" y="11"/>
                    </a:lnTo>
                    <a:lnTo>
                      <a:pt x="119" y="3"/>
                    </a:lnTo>
                    <a:lnTo>
                      <a:pt x="1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86">
                <a:extLst>
                  <a:ext uri="{FF2B5EF4-FFF2-40B4-BE49-F238E27FC236}">
                    <a16:creationId xmlns:a16="http://schemas.microsoft.com/office/drawing/2014/main" id="{51FCE0DF-719E-4634-BE45-10965EAD91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85838" y="2455863"/>
                <a:ext cx="158750" cy="158750"/>
              </a:xfrm>
              <a:custGeom>
                <a:avLst/>
                <a:gdLst>
                  <a:gd name="T0" fmla="*/ 1064 w 1095"/>
                  <a:gd name="T1" fmla="*/ 0 h 1101"/>
                  <a:gd name="T2" fmla="*/ 1084 w 1095"/>
                  <a:gd name="T3" fmla="*/ 9 h 1101"/>
                  <a:gd name="T4" fmla="*/ 1095 w 1095"/>
                  <a:gd name="T5" fmla="*/ 30 h 1101"/>
                  <a:gd name="T6" fmla="*/ 1091 w 1095"/>
                  <a:gd name="T7" fmla="*/ 52 h 1101"/>
                  <a:gd name="T8" fmla="*/ 1082 w 1095"/>
                  <a:gd name="T9" fmla="*/ 64 h 1101"/>
                  <a:gd name="T10" fmla="*/ 1068 w 1095"/>
                  <a:gd name="T11" fmla="*/ 80 h 1101"/>
                  <a:gd name="T12" fmla="*/ 1041 w 1095"/>
                  <a:gd name="T13" fmla="*/ 109 h 1101"/>
                  <a:gd name="T14" fmla="*/ 1003 w 1095"/>
                  <a:gd name="T15" fmla="*/ 151 h 1101"/>
                  <a:gd name="T16" fmla="*/ 954 w 1095"/>
                  <a:gd name="T17" fmla="*/ 204 h 1101"/>
                  <a:gd name="T18" fmla="*/ 898 w 1095"/>
                  <a:gd name="T19" fmla="*/ 266 h 1101"/>
                  <a:gd name="T20" fmla="*/ 836 w 1095"/>
                  <a:gd name="T21" fmla="*/ 334 h 1101"/>
                  <a:gd name="T22" fmla="*/ 769 w 1095"/>
                  <a:gd name="T23" fmla="*/ 408 h 1101"/>
                  <a:gd name="T24" fmla="*/ 698 w 1095"/>
                  <a:gd name="T25" fmla="*/ 486 h 1101"/>
                  <a:gd name="T26" fmla="*/ 627 w 1095"/>
                  <a:gd name="T27" fmla="*/ 565 h 1101"/>
                  <a:gd name="T28" fmla="*/ 555 w 1095"/>
                  <a:gd name="T29" fmla="*/ 644 h 1101"/>
                  <a:gd name="T30" fmla="*/ 484 w 1095"/>
                  <a:gd name="T31" fmla="*/ 722 h 1101"/>
                  <a:gd name="T32" fmla="*/ 416 w 1095"/>
                  <a:gd name="T33" fmla="*/ 796 h 1101"/>
                  <a:gd name="T34" fmla="*/ 354 w 1095"/>
                  <a:gd name="T35" fmla="*/ 866 h 1101"/>
                  <a:gd name="T36" fmla="*/ 297 w 1095"/>
                  <a:gd name="T37" fmla="*/ 927 h 1101"/>
                  <a:gd name="T38" fmla="*/ 249 w 1095"/>
                  <a:gd name="T39" fmla="*/ 981 h 1101"/>
                  <a:gd name="T40" fmla="*/ 211 w 1095"/>
                  <a:gd name="T41" fmla="*/ 1024 h 1101"/>
                  <a:gd name="T42" fmla="*/ 183 w 1095"/>
                  <a:gd name="T43" fmla="*/ 1054 h 1101"/>
                  <a:gd name="T44" fmla="*/ 167 w 1095"/>
                  <a:gd name="T45" fmla="*/ 1071 h 1101"/>
                  <a:gd name="T46" fmla="*/ 148 w 1095"/>
                  <a:gd name="T47" fmla="*/ 1087 h 1101"/>
                  <a:gd name="T48" fmla="*/ 107 w 1095"/>
                  <a:gd name="T49" fmla="*/ 1101 h 1101"/>
                  <a:gd name="T50" fmla="*/ 65 w 1095"/>
                  <a:gd name="T51" fmla="*/ 1097 h 1101"/>
                  <a:gd name="T52" fmla="*/ 28 w 1095"/>
                  <a:gd name="T53" fmla="*/ 1073 h 1101"/>
                  <a:gd name="T54" fmla="*/ 5 w 1095"/>
                  <a:gd name="T55" fmla="*/ 1035 h 1101"/>
                  <a:gd name="T56" fmla="*/ 0 w 1095"/>
                  <a:gd name="T57" fmla="*/ 993 h 1101"/>
                  <a:gd name="T58" fmla="*/ 13 w 1095"/>
                  <a:gd name="T59" fmla="*/ 952 h 1101"/>
                  <a:gd name="T60" fmla="*/ 30 w 1095"/>
                  <a:gd name="T61" fmla="*/ 932 h 1101"/>
                  <a:gd name="T62" fmla="*/ 46 w 1095"/>
                  <a:gd name="T63" fmla="*/ 917 h 1101"/>
                  <a:gd name="T64" fmla="*/ 76 w 1095"/>
                  <a:gd name="T65" fmla="*/ 890 h 1101"/>
                  <a:gd name="T66" fmla="*/ 120 w 1095"/>
                  <a:gd name="T67" fmla="*/ 850 h 1101"/>
                  <a:gd name="T68" fmla="*/ 172 w 1095"/>
                  <a:gd name="T69" fmla="*/ 801 h 1101"/>
                  <a:gd name="T70" fmla="*/ 233 w 1095"/>
                  <a:gd name="T71" fmla="*/ 745 h 1101"/>
                  <a:gd name="T72" fmla="*/ 303 w 1095"/>
                  <a:gd name="T73" fmla="*/ 682 h 1101"/>
                  <a:gd name="T74" fmla="*/ 376 w 1095"/>
                  <a:gd name="T75" fmla="*/ 614 h 1101"/>
                  <a:gd name="T76" fmla="*/ 453 w 1095"/>
                  <a:gd name="T77" fmla="*/ 542 h 1101"/>
                  <a:gd name="T78" fmla="*/ 532 w 1095"/>
                  <a:gd name="T79" fmla="*/ 471 h 1101"/>
                  <a:gd name="T80" fmla="*/ 610 w 1095"/>
                  <a:gd name="T81" fmla="*/ 398 h 1101"/>
                  <a:gd name="T82" fmla="*/ 688 w 1095"/>
                  <a:gd name="T83" fmla="*/ 327 h 1101"/>
                  <a:gd name="T84" fmla="*/ 761 w 1095"/>
                  <a:gd name="T85" fmla="*/ 260 h 1101"/>
                  <a:gd name="T86" fmla="*/ 829 w 1095"/>
                  <a:gd name="T87" fmla="*/ 196 h 1101"/>
                  <a:gd name="T88" fmla="*/ 890 w 1095"/>
                  <a:gd name="T89" fmla="*/ 140 h 1101"/>
                  <a:gd name="T90" fmla="*/ 943 w 1095"/>
                  <a:gd name="T91" fmla="*/ 92 h 1101"/>
                  <a:gd name="T92" fmla="*/ 985 w 1095"/>
                  <a:gd name="T93" fmla="*/ 53 h 1101"/>
                  <a:gd name="T94" fmla="*/ 1015 w 1095"/>
                  <a:gd name="T95" fmla="*/ 26 h 1101"/>
                  <a:gd name="T96" fmla="*/ 1031 w 1095"/>
                  <a:gd name="T97" fmla="*/ 11 h 1101"/>
                  <a:gd name="T98" fmla="*/ 1042 w 1095"/>
                  <a:gd name="T99" fmla="*/ 3 h 1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95" h="1101">
                    <a:moveTo>
                      <a:pt x="1052" y="0"/>
                    </a:moveTo>
                    <a:lnTo>
                      <a:pt x="1064" y="0"/>
                    </a:lnTo>
                    <a:lnTo>
                      <a:pt x="1074" y="3"/>
                    </a:lnTo>
                    <a:lnTo>
                      <a:pt x="1084" y="9"/>
                    </a:lnTo>
                    <a:lnTo>
                      <a:pt x="1091" y="19"/>
                    </a:lnTo>
                    <a:lnTo>
                      <a:pt x="1095" y="30"/>
                    </a:lnTo>
                    <a:lnTo>
                      <a:pt x="1095" y="41"/>
                    </a:lnTo>
                    <a:lnTo>
                      <a:pt x="1091" y="52"/>
                    </a:lnTo>
                    <a:lnTo>
                      <a:pt x="1084" y="62"/>
                    </a:lnTo>
                    <a:lnTo>
                      <a:pt x="1082" y="64"/>
                    </a:lnTo>
                    <a:lnTo>
                      <a:pt x="1077" y="69"/>
                    </a:lnTo>
                    <a:lnTo>
                      <a:pt x="1068" y="80"/>
                    </a:lnTo>
                    <a:lnTo>
                      <a:pt x="1055" y="93"/>
                    </a:lnTo>
                    <a:lnTo>
                      <a:pt x="1041" y="109"/>
                    </a:lnTo>
                    <a:lnTo>
                      <a:pt x="1022" y="129"/>
                    </a:lnTo>
                    <a:lnTo>
                      <a:pt x="1003" y="151"/>
                    </a:lnTo>
                    <a:lnTo>
                      <a:pt x="979" y="176"/>
                    </a:lnTo>
                    <a:lnTo>
                      <a:pt x="954" y="204"/>
                    </a:lnTo>
                    <a:lnTo>
                      <a:pt x="927" y="235"/>
                    </a:lnTo>
                    <a:lnTo>
                      <a:pt x="898" y="266"/>
                    </a:lnTo>
                    <a:lnTo>
                      <a:pt x="867" y="299"/>
                    </a:lnTo>
                    <a:lnTo>
                      <a:pt x="836" y="334"/>
                    </a:lnTo>
                    <a:lnTo>
                      <a:pt x="803" y="371"/>
                    </a:lnTo>
                    <a:lnTo>
                      <a:pt x="769" y="408"/>
                    </a:lnTo>
                    <a:lnTo>
                      <a:pt x="734" y="447"/>
                    </a:lnTo>
                    <a:lnTo>
                      <a:pt x="698" y="486"/>
                    </a:lnTo>
                    <a:lnTo>
                      <a:pt x="663" y="526"/>
                    </a:lnTo>
                    <a:lnTo>
                      <a:pt x="627" y="565"/>
                    </a:lnTo>
                    <a:lnTo>
                      <a:pt x="591" y="605"/>
                    </a:lnTo>
                    <a:lnTo>
                      <a:pt x="555" y="644"/>
                    </a:lnTo>
                    <a:lnTo>
                      <a:pt x="518" y="684"/>
                    </a:lnTo>
                    <a:lnTo>
                      <a:pt x="484" y="722"/>
                    </a:lnTo>
                    <a:lnTo>
                      <a:pt x="449" y="760"/>
                    </a:lnTo>
                    <a:lnTo>
                      <a:pt x="416" y="796"/>
                    </a:lnTo>
                    <a:lnTo>
                      <a:pt x="384" y="832"/>
                    </a:lnTo>
                    <a:lnTo>
                      <a:pt x="354" y="866"/>
                    </a:lnTo>
                    <a:lnTo>
                      <a:pt x="325" y="898"/>
                    </a:lnTo>
                    <a:lnTo>
                      <a:pt x="297" y="927"/>
                    </a:lnTo>
                    <a:lnTo>
                      <a:pt x="273" y="955"/>
                    </a:lnTo>
                    <a:lnTo>
                      <a:pt x="249" y="981"/>
                    </a:lnTo>
                    <a:lnTo>
                      <a:pt x="228" y="1003"/>
                    </a:lnTo>
                    <a:lnTo>
                      <a:pt x="211" y="1024"/>
                    </a:lnTo>
                    <a:lnTo>
                      <a:pt x="195" y="1041"/>
                    </a:lnTo>
                    <a:lnTo>
                      <a:pt x="183" y="1054"/>
                    </a:lnTo>
                    <a:lnTo>
                      <a:pt x="173" y="1065"/>
                    </a:lnTo>
                    <a:lnTo>
                      <a:pt x="167" y="1071"/>
                    </a:lnTo>
                    <a:lnTo>
                      <a:pt x="165" y="1073"/>
                    </a:lnTo>
                    <a:lnTo>
                      <a:pt x="148" y="1087"/>
                    </a:lnTo>
                    <a:lnTo>
                      <a:pt x="128" y="1097"/>
                    </a:lnTo>
                    <a:lnTo>
                      <a:pt x="107" y="1101"/>
                    </a:lnTo>
                    <a:lnTo>
                      <a:pt x="86" y="1101"/>
                    </a:lnTo>
                    <a:lnTo>
                      <a:pt x="65" y="1097"/>
                    </a:lnTo>
                    <a:lnTo>
                      <a:pt x="45" y="1087"/>
                    </a:lnTo>
                    <a:lnTo>
                      <a:pt x="28" y="1073"/>
                    </a:lnTo>
                    <a:lnTo>
                      <a:pt x="13" y="1055"/>
                    </a:lnTo>
                    <a:lnTo>
                      <a:pt x="5" y="1035"/>
                    </a:lnTo>
                    <a:lnTo>
                      <a:pt x="0" y="1015"/>
                    </a:lnTo>
                    <a:lnTo>
                      <a:pt x="0" y="993"/>
                    </a:lnTo>
                    <a:lnTo>
                      <a:pt x="5" y="972"/>
                    </a:lnTo>
                    <a:lnTo>
                      <a:pt x="13" y="952"/>
                    </a:lnTo>
                    <a:lnTo>
                      <a:pt x="28" y="935"/>
                    </a:lnTo>
                    <a:lnTo>
                      <a:pt x="30" y="932"/>
                    </a:lnTo>
                    <a:lnTo>
                      <a:pt x="36" y="926"/>
                    </a:lnTo>
                    <a:lnTo>
                      <a:pt x="46" y="917"/>
                    </a:lnTo>
                    <a:lnTo>
                      <a:pt x="60" y="905"/>
                    </a:lnTo>
                    <a:lnTo>
                      <a:pt x="76" y="890"/>
                    </a:lnTo>
                    <a:lnTo>
                      <a:pt x="97" y="871"/>
                    </a:lnTo>
                    <a:lnTo>
                      <a:pt x="120" y="850"/>
                    </a:lnTo>
                    <a:lnTo>
                      <a:pt x="145" y="827"/>
                    </a:lnTo>
                    <a:lnTo>
                      <a:pt x="172" y="801"/>
                    </a:lnTo>
                    <a:lnTo>
                      <a:pt x="202" y="774"/>
                    </a:lnTo>
                    <a:lnTo>
                      <a:pt x="233" y="745"/>
                    </a:lnTo>
                    <a:lnTo>
                      <a:pt x="267" y="714"/>
                    </a:lnTo>
                    <a:lnTo>
                      <a:pt x="303" y="682"/>
                    </a:lnTo>
                    <a:lnTo>
                      <a:pt x="339" y="649"/>
                    </a:lnTo>
                    <a:lnTo>
                      <a:pt x="376" y="614"/>
                    </a:lnTo>
                    <a:lnTo>
                      <a:pt x="414" y="579"/>
                    </a:lnTo>
                    <a:lnTo>
                      <a:pt x="453" y="542"/>
                    </a:lnTo>
                    <a:lnTo>
                      <a:pt x="493" y="507"/>
                    </a:lnTo>
                    <a:lnTo>
                      <a:pt x="532" y="471"/>
                    </a:lnTo>
                    <a:lnTo>
                      <a:pt x="571" y="434"/>
                    </a:lnTo>
                    <a:lnTo>
                      <a:pt x="610" y="398"/>
                    </a:lnTo>
                    <a:lnTo>
                      <a:pt x="650" y="362"/>
                    </a:lnTo>
                    <a:lnTo>
                      <a:pt x="688" y="327"/>
                    </a:lnTo>
                    <a:lnTo>
                      <a:pt x="725" y="293"/>
                    </a:lnTo>
                    <a:lnTo>
                      <a:pt x="761" y="260"/>
                    </a:lnTo>
                    <a:lnTo>
                      <a:pt x="796" y="227"/>
                    </a:lnTo>
                    <a:lnTo>
                      <a:pt x="829" y="196"/>
                    </a:lnTo>
                    <a:lnTo>
                      <a:pt x="861" y="167"/>
                    </a:lnTo>
                    <a:lnTo>
                      <a:pt x="890" y="140"/>
                    </a:lnTo>
                    <a:lnTo>
                      <a:pt x="918" y="115"/>
                    </a:lnTo>
                    <a:lnTo>
                      <a:pt x="943" y="92"/>
                    </a:lnTo>
                    <a:lnTo>
                      <a:pt x="966" y="71"/>
                    </a:lnTo>
                    <a:lnTo>
                      <a:pt x="985" y="53"/>
                    </a:lnTo>
                    <a:lnTo>
                      <a:pt x="1002" y="38"/>
                    </a:lnTo>
                    <a:lnTo>
                      <a:pt x="1015" y="26"/>
                    </a:lnTo>
                    <a:lnTo>
                      <a:pt x="1024" y="17"/>
                    </a:lnTo>
                    <a:lnTo>
                      <a:pt x="1031" y="11"/>
                    </a:lnTo>
                    <a:lnTo>
                      <a:pt x="1033" y="9"/>
                    </a:lnTo>
                    <a:lnTo>
                      <a:pt x="1042" y="3"/>
                    </a:lnTo>
                    <a:lnTo>
                      <a:pt x="10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9" name="Group 156">
              <a:extLst>
                <a:ext uri="{FF2B5EF4-FFF2-40B4-BE49-F238E27FC236}">
                  <a16:creationId xmlns:a16="http://schemas.microsoft.com/office/drawing/2014/main" id="{CAE75C3F-7060-4FAA-8AD6-1B9283339FE9}"/>
                </a:ext>
              </a:extLst>
            </p:cNvPr>
            <p:cNvGrpSpPr/>
            <p:nvPr/>
          </p:nvGrpSpPr>
          <p:grpSpPr>
            <a:xfrm>
              <a:off x="6915021" y="2338555"/>
              <a:ext cx="231394" cy="334621"/>
              <a:chOff x="-1103313" y="2519363"/>
              <a:chExt cx="414338" cy="598488"/>
            </a:xfrm>
          </p:grpSpPr>
          <p:sp>
            <p:nvSpPr>
              <p:cNvPr id="98" name="Freeform 91">
                <a:extLst>
                  <a:ext uri="{FF2B5EF4-FFF2-40B4-BE49-F238E27FC236}">
                    <a16:creationId xmlns:a16="http://schemas.microsoft.com/office/drawing/2014/main" id="{3EBB4146-5955-451E-87ED-B9B006FE2FF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103313" y="2519363"/>
                <a:ext cx="414338" cy="598488"/>
              </a:xfrm>
              <a:custGeom>
                <a:avLst/>
                <a:gdLst>
                  <a:gd name="T0" fmla="*/ 1610 w 2347"/>
                  <a:gd name="T1" fmla="*/ 805 h 3396"/>
                  <a:gd name="T2" fmla="*/ 373 w 2347"/>
                  <a:gd name="T3" fmla="*/ 449 h 3396"/>
                  <a:gd name="T4" fmla="*/ 283 w 2347"/>
                  <a:gd name="T5" fmla="*/ 477 h 3396"/>
                  <a:gd name="T6" fmla="*/ 226 w 2347"/>
                  <a:gd name="T7" fmla="*/ 547 h 3396"/>
                  <a:gd name="T8" fmla="*/ 213 w 2347"/>
                  <a:gd name="T9" fmla="*/ 3025 h 3396"/>
                  <a:gd name="T10" fmla="*/ 241 w 2347"/>
                  <a:gd name="T11" fmla="*/ 3113 h 3396"/>
                  <a:gd name="T12" fmla="*/ 311 w 2347"/>
                  <a:gd name="T13" fmla="*/ 3170 h 3396"/>
                  <a:gd name="T14" fmla="*/ 1974 w 2347"/>
                  <a:gd name="T15" fmla="*/ 3183 h 3396"/>
                  <a:gd name="T16" fmla="*/ 2064 w 2347"/>
                  <a:gd name="T17" fmla="*/ 3155 h 3396"/>
                  <a:gd name="T18" fmla="*/ 2122 w 2347"/>
                  <a:gd name="T19" fmla="*/ 3086 h 3396"/>
                  <a:gd name="T20" fmla="*/ 2134 w 2347"/>
                  <a:gd name="T21" fmla="*/ 609 h 3396"/>
                  <a:gd name="T22" fmla="*/ 2107 w 2347"/>
                  <a:gd name="T23" fmla="*/ 520 h 3396"/>
                  <a:gd name="T24" fmla="*/ 2036 w 2347"/>
                  <a:gd name="T25" fmla="*/ 462 h 3396"/>
                  <a:gd name="T26" fmla="*/ 1821 w 2347"/>
                  <a:gd name="T27" fmla="*/ 449 h 3396"/>
                  <a:gd name="T28" fmla="*/ 1809 w 2347"/>
                  <a:gd name="T29" fmla="*/ 894 h 3396"/>
                  <a:gd name="T30" fmla="*/ 1755 w 2347"/>
                  <a:gd name="T31" fmla="*/ 971 h 3396"/>
                  <a:gd name="T32" fmla="*/ 1668 w 2347"/>
                  <a:gd name="T33" fmla="*/ 1011 h 3396"/>
                  <a:gd name="T34" fmla="*/ 679 w 2347"/>
                  <a:gd name="T35" fmla="*/ 1011 h 3396"/>
                  <a:gd name="T36" fmla="*/ 592 w 2347"/>
                  <a:gd name="T37" fmla="*/ 971 h 3396"/>
                  <a:gd name="T38" fmla="*/ 538 w 2347"/>
                  <a:gd name="T39" fmla="*/ 894 h 3396"/>
                  <a:gd name="T40" fmla="*/ 526 w 2347"/>
                  <a:gd name="T41" fmla="*/ 449 h 3396"/>
                  <a:gd name="T42" fmla="*/ 1152 w 2347"/>
                  <a:gd name="T43" fmla="*/ 75 h 3396"/>
                  <a:gd name="T44" fmla="*/ 1104 w 2347"/>
                  <a:gd name="T45" fmla="*/ 112 h 3396"/>
                  <a:gd name="T46" fmla="*/ 1096 w 2347"/>
                  <a:gd name="T47" fmla="*/ 174 h 3396"/>
                  <a:gd name="T48" fmla="*/ 1132 w 2347"/>
                  <a:gd name="T49" fmla="*/ 222 h 3396"/>
                  <a:gd name="T50" fmla="*/ 1195 w 2347"/>
                  <a:gd name="T51" fmla="*/ 230 h 3396"/>
                  <a:gd name="T52" fmla="*/ 1244 w 2347"/>
                  <a:gd name="T53" fmla="*/ 193 h 3396"/>
                  <a:gd name="T54" fmla="*/ 1251 w 2347"/>
                  <a:gd name="T55" fmla="*/ 131 h 3396"/>
                  <a:gd name="T56" fmla="*/ 1215 w 2347"/>
                  <a:gd name="T57" fmla="*/ 84 h 3396"/>
                  <a:gd name="T58" fmla="*/ 989 w 2347"/>
                  <a:gd name="T59" fmla="*/ 0 h 3396"/>
                  <a:gd name="T60" fmla="*/ 1421 w 2347"/>
                  <a:gd name="T61" fmla="*/ 12 h 3396"/>
                  <a:gd name="T62" fmla="*/ 1493 w 2347"/>
                  <a:gd name="T63" fmla="*/ 71 h 3396"/>
                  <a:gd name="T64" fmla="*/ 1519 w 2347"/>
                  <a:gd name="T65" fmla="*/ 161 h 3396"/>
                  <a:gd name="T66" fmla="*/ 2021 w 2347"/>
                  <a:gd name="T67" fmla="*/ 241 h 3396"/>
                  <a:gd name="T68" fmla="*/ 2149 w 2347"/>
                  <a:gd name="T69" fmla="*/ 281 h 3396"/>
                  <a:gd name="T70" fmla="*/ 2253 w 2347"/>
                  <a:gd name="T71" fmla="*/ 362 h 3396"/>
                  <a:gd name="T72" fmla="*/ 2323 w 2347"/>
                  <a:gd name="T73" fmla="*/ 475 h 3396"/>
                  <a:gd name="T74" fmla="*/ 2347 w 2347"/>
                  <a:gd name="T75" fmla="*/ 609 h 3396"/>
                  <a:gd name="T76" fmla="*/ 2335 w 2347"/>
                  <a:gd name="T77" fmla="*/ 3115 h 3396"/>
                  <a:gd name="T78" fmla="*/ 2281 w 2347"/>
                  <a:gd name="T79" fmla="*/ 3236 h 3396"/>
                  <a:gd name="T80" fmla="*/ 2187 w 2347"/>
                  <a:gd name="T81" fmla="*/ 3329 h 3396"/>
                  <a:gd name="T82" fmla="*/ 2066 w 2347"/>
                  <a:gd name="T83" fmla="*/ 3384 h 3396"/>
                  <a:gd name="T84" fmla="*/ 373 w 2347"/>
                  <a:gd name="T85" fmla="*/ 3396 h 3396"/>
                  <a:gd name="T86" fmla="*/ 238 w 2347"/>
                  <a:gd name="T87" fmla="*/ 3370 h 3396"/>
                  <a:gd name="T88" fmla="*/ 125 w 2347"/>
                  <a:gd name="T89" fmla="*/ 3301 h 3396"/>
                  <a:gd name="T90" fmla="*/ 44 w 2347"/>
                  <a:gd name="T91" fmla="*/ 3198 h 3396"/>
                  <a:gd name="T92" fmla="*/ 3 w 2347"/>
                  <a:gd name="T93" fmla="*/ 3070 h 3396"/>
                  <a:gd name="T94" fmla="*/ 3 w 2347"/>
                  <a:gd name="T95" fmla="*/ 562 h 3396"/>
                  <a:gd name="T96" fmla="*/ 44 w 2347"/>
                  <a:gd name="T97" fmla="*/ 435 h 3396"/>
                  <a:gd name="T98" fmla="*/ 125 w 2347"/>
                  <a:gd name="T99" fmla="*/ 331 h 3396"/>
                  <a:gd name="T100" fmla="*/ 238 w 2347"/>
                  <a:gd name="T101" fmla="*/ 262 h 3396"/>
                  <a:gd name="T102" fmla="*/ 373 w 2347"/>
                  <a:gd name="T103" fmla="*/ 238 h 3396"/>
                  <a:gd name="T104" fmla="*/ 831 w 2347"/>
                  <a:gd name="T105" fmla="*/ 128 h 3396"/>
                  <a:gd name="T106" fmla="*/ 875 w 2347"/>
                  <a:gd name="T107" fmla="*/ 47 h 3396"/>
                  <a:gd name="T108" fmla="*/ 956 w 2347"/>
                  <a:gd name="T109" fmla="*/ 3 h 3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347" h="3396">
                    <a:moveTo>
                      <a:pt x="737" y="465"/>
                    </a:moveTo>
                    <a:lnTo>
                      <a:pt x="737" y="805"/>
                    </a:lnTo>
                    <a:lnTo>
                      <a:pt x="1610" y="805"/>
                    </a:lnTo>
                    <a:lnTo>
                      <a:pt x="1610" y="465"/>
                    </a:lnTo>
                    <a:lnTo>
                      <a:pt x="737" y="465"/>
                    </a:lnTo>
                    <a:close/>
                    <a:moveTo>
                      <a:pt x="373" y="449"/>
                    </a:moveTo>
                    <a:lnTo>
                      <a:pt x="341" y="453"/>
                    </a:lnTo>
                    <a:lnTo>
                      <a:pt x="311" y="462"/>
                    </a:lnTo>
                    <a:lnTo>
                      <a:pt x="283" y="477"/>
                    </a:lnTo>
                    <a:lnTo>
                      <a:pt x="260" y="496"/>
                    </a:lnTo>
                    <a:lnTo>
                      <a:pt x="241" y="520"/>
                    </a:lnTo>
                    <a:lnTo>
                      <a:pt x="226" y="547"/>
                    </a:lnTo>
                    <a:lnTo>
                      <a:pt x="217" y="577"/>
                    </a:lnTo>
                    <a:lnTo>
                      <a:pt x="213" y="609"/>
                    </a:lnTo>
                    <a:lnTo>
                      <a:pt x="213" y="3025"/>
                    </a:lnTo>
                    <a:lnTo>
                      <a:pt x="217" y="3056"/>
                    </a:lnTo>
                    <a:lnTo>
                      <a:pt x="226" y="3086"/>
                    </a:lnTo>
                    <a:lnTo>
                      <a:pt x="241" y="3113"/>
                    </a:lnTo>
                    <a:lnTo>
                      <a:pt x="260" y="3136"/>
                    </a:lnTo>
                    <a:lnTo>
                      <a:pt x="283" y="3155"/>
                    </a:lnTo>
                    <a:lnTo>
                      <a:pt x="311" y="3170"/>
                    </a:lnTo>
                    <a:lnTo>
                      <a:pt x="341" y="3180"/>
                    </a:lnTo>
                    <a:lnTo>
                      <a:pt x="373" y="3183"/>
                    </a:lnTo>
                    <a:lnTo>
                      <a:pt x="1974" y="3183"/>
                    </a:lnTo>
                    <a:lnTo>
                      <a:pt x="2006" y="3180"/>
                    </a:lnTo>
                    <a:lnTo>
                      <a:pt x="2036" y="3170"/>
                    </a:lnTo>
                    <a:lnTo>
                      <a:pt x="2064" y="3155"/>
                    </a:lnTo>
                    <a:lnTo>
                      <a:pt x="2087" y="3136"/>
                    </a:lnTo>
                    <a:lnTo>
                      <a:pt x="2107" y="3113"/>
                    </a:lnTo>
                    <a:lnTo>
                      <a:pt x="2122" y="3086"/>
                    </a:lnTo>
                    <a:lnTo>
                      <a:pt x="2131" y="3056"/>
                    </a:lnTo>
                    <a:lnTo>
                      <a:pt x="2134" y="3025"/>
                    </a:lnTo>
                    <a:lnTo>
                      <a:pt x="2134" y="609"/>
                    </a:lnTo>
                    <a:lnTo>
                      <a:pt x="2131" y="577"/>
                    </a:lnTo>
                    <a:lnTo>
                      <a:pt x="2122" y="547"/>
                    </a:lnTo>
                    <a:lnTo>
                      <a:pt x="2107" y="520"/>
                    </a:lnTo>
                    <a:lnTo>
                      <a:pt x="2087" y="496"/>
                    </a:lnTo>
                    <a:lnTo>
                      <a:pt x="2064" y="477"/>
                    </a:lnTo>
                    <a:lnTo>
                      <a:pt x="2036" y="462"/>
                    </a:lnTo>
                    <a:lnTo>
                      <a:pt x="2006" y="453"/>
                    </a:lnTo>
                    <a:lnTo>
                      <a:pt x="1974" y="449"/>
                    </a:lnTo>
                    <a:lnTo>
                      <a:pt x="1821" y="449"/>
                    </a:lnTo>
                    <a:lnTo>
                      <a:pt x="1821" y="829"/>
                    </a:lnTo>
                    <a:lnTo>
                      <a:pt x="1818" y="862"/>
                    </a:lnTo>
                    <a:lnTo>
                      <a:pt x="1809" y="894"/>
                    </a:lnTo>
                    <a:lnTo>
                      <a:pt x="1795" y="923"/>
                    </a:lnTo>
                    <a:lnTo>
                      <a:pt x="1777" y="948"/>
                    </a:lnTo>
                    <a:lnTo>
                      <a:pt x="1755" y="971"/>
                    </a:lnTo>
                    <a:lnTo>
                      <a:pt x="1729" y="989"/>
                    </a:lnTo>
                    <a:lnTo>
                      <a:pt x="1700" y="1003"/>
                    </a:lnTo>
                    <a:lnTo>
                      <a:pt x="1668" y="1011"/>
                    </a:lnTo>
                    <a:lnTo>
                      <a:pt x="1635" y="1014"/>
                    </a:lnTo>
                    <a:lnTo>
                      <a:pt x="712" y="1014"/>
                    </a:lnTo>
                    <a:lnTo>
                      <a:pt x="679" y="1011"/>
                    </a:lnTo>
                    <a:lnTo>
                      <a:pt x="647" y="1003"/>
                    </a:lnTo>
                    <a:lnTo>
                      <a:pt x="618" y="989"/>
                    </a:lnTo>
                    <a:lnTo>
                      <a:pt x="592" y="971"/>
                    </a:lnTo>
                    <a:lnTo>
                      <a:pt x="570" y="948"/>
                    </a:lnTo>
                    <a:lnTo>
                      <a:pt x="552" y="923"/>
                    </a:lnTo>
                    <a:lnTo>
                      <a:pt x="538" y="894"/>
                    </a:lnTo>
                    <a:lnTo>
                      <a:pt x="529" y="862"/>
                    </a:lnTo>
                    <a:lnTo>
                      <a:pt x="526" y="829"/>
                    </a:lnTo>
                    <a:lnTo>
                      <a:pt x="526" y="449"/>
                    </a:lnTo>
                    <a:lnTo>
                      <a:pt x="373" y="449"/>
                    </a:lnTo>
                    <a:close/>
                    <a:moveTo>
                      <a:pt x="1174" y="73"/>
                    </a:moveTo>
                    <a:lnTo>
                      <a:pt x="1152" y="75"/>
                    </a:lnTo>
                    <a:lnTo>
                      <a:pt x="1132" y="84"/>
                    </a:lnTo>
                    <a:lnTo>
                      <a:pt x="1116" y="96"/>
                    </a:lnTo>
                    <a:lnTo>
                      <a:pt x="1104" y="112"/>
                    </a:lnTo>
                    <a:lnTo>
                      <a:pt x="1096" y="131"/>
                    </a:lnTo>
                    <a:lnTo>
                      <a:pt x="1093" y="153"/>
                    </a:lnTo>
                    <a:lnTo>
                      <a:pt x="1096" y="174"/>
                    </a:lnTo>
                    <a:lnTo>
                      <a:pt x="1104" y="193"/>
                    </a:lnTo>
                    <a:lnTo>
                      <a:pt x="1116" y="209"/>
                    </a:lnTo>
                    <a:lnTo>
                      <a:pt x="1132" y="222"/>
                    </a:lnTo>
                    <a:lnTo>
                      <a:pt x="1152" y="230"/>
                    </a:lnTo>
                    <a:lnTo>
                      <a:pt x="1174" y="234"/>
                    </a:lnTo>
                    <a:lnTo>
                      <a:pt x="1195" y="230"/>
                    </a:lnTo>
                    <a:lnTo>
                      <a:pt x="1215" y="222"/>
                    </a:lnTo>
                    <a:lnTo>
                      <a:pt x="1231" y="209"/>
                    </a:lnTo>
                    <a:lnTo>
                      <a:pt x="1244" y="193"/>
                    </a:lnTo>
                    <a:lnTo>
                      <a:pt x="1251" y="174"/>
                    </a:lnTo>
                    <a:lnTo>
                      <a:pt x="1254" y="153"/>
                    </a:lnTo>
                    <a:lnTo>
                      <a:pt x="1251" y="131"/>
                    </a:lnTo>
                    <a:lnTo>
                      <a:pt x="1244" y="112"/>
                    </a:lnTo>
                    <a:lnTo>
                      <a:pt x="1231" y="96"/>
                    </a:lnTo>
                    <a:lnTo>
                      <a:pt x="1215" y="84"/>
                    </a:lnTo>
                    <a:lnTo>
                      <a:pt x="1195" y="75"/>
                    </a:lnTo>
                    <a:lnTo>
                      <a:pt x="1174" y="73"/>
                    </a:lnTo>
                    <a:close/>
                    <a:moveTo>
                      <a:pt x="989" y="0"/>
                    </a:moveTo>
                    <a:lnTo>
                      <a:pt x="1358" y="0"/>
                    </a:lnTo>
                    <a:lnTo>
                      <a:pt x="1390" y="3"/>
                    </a:lnTo>
                    <a:lnTo>
                      <a:pt x="1421" y="12"/>
                    </a:lnTo>
                    <a:lnTo>
                      <a:pt x="1449" y="27"/>
                    </a:lnTo>
                    <a:lnTo>
                      <a:pt x="1472" y="47"/>
                    </a:lnTo>
                    <a:lnTo>
                      <a:pt x="1493" y="71"/>
                    </a:lnTo>
                    <a:lnTo>
                      <a:pt x="1507" y="98"/>
                    </a:lnTo>
                    <a:lnTo>
                      <a:pt x="1516" y="128"/>
                    </a:lnTo>
                    <a:lnTo>
                      <a:pt x="1519" y="161"/>
                    </a:lnTo>
                    <a:lnTo>
                      <a:pt x="1519" y="238"/>
                    </a:lnTo>
                    <a:lnTo>
                      <a:pt x="1974" y="238"/>
                    </a:lnTo>
                    <a:lnTo>
                      <a:pt x="2021" y="241"/>
                    </a:lnTo>
                    <a:lnTo>
                      <a:pt x="2066" y="250"/>
                    </a:lnTo>
                    <a:lnTo>
                      <a:pt x="2109" y="262"/>
                    </a:lnTo>
                    <a:lnTo>
                      <a:pt x="2149" y="281"/>
                    </a:lnTo>
                    <a:lnTo>
                      <a:pt x="2187" y="304"/>
                    </a:lnTo>
                    <a:lnTo>
                      <a:pt x="2222" y="331"/>
                    </a:lnTo>
                    <a:lnTo>
                      <a:pt x="2253" y="362"/>
                    </a:lnTo>
                    <a:lnTo>
                      <a:pt x="2281" y="397"/>
                    </a:lnTo>
                    <a:lnTo>
                      <a:pt x="2303" y="435"/>
                    </a:lnTo>
                    <a:lnTo>
                      <a:pt x="2323" y="475"/>
                    </a:lnTo>
                    <a:lnTo>
                      <a:pt x="2336" y="518"/>
                    </a:lnTo>
                    <a:lnTo>
                      <a:pt x="2344" y="562"/>
                    </a:lnTo>
                    <a:lnTo>
                      <a:pt x="2347" y="609"/>
                    </a:lnTo>
                    <a:lnTo>
                      <a:pt x="2347" y="3025"/>
                    </a:lnTo>
                    <a:lnTo>
                      <a:pt x="2344" y="3070"/>
                    </a:lnTo>
                    <a:lnTo>
                      <a:pt x="2335" y="3115"/>
                    </a:lnTo>
                    <a:lnTo>
                      <a:pt x="2323" y="3159"/>
                    </a:lnTo>
                    <a:lnTo>
                      <a:pt x="2303" y="3198"/>
                    </a:lnTo>
                    <a:lnTo>
                      <a:pt x="2281" y="3236"/>
                    </a:lnTo>
                    <a:lnTo>
                      <a:pt x="2253" y="3270"/>
                    </a:lnTo>
                    <a:lnTo>
                      <a:pt x="2222" y="3301"/>
                    </a:lnTo>
                    <a:lnTo>
                      <a:pt x="2187" y="3329"/>
                    </a:lnTo>
                    <a:lnTo>
                      <a:pt x="2149" y="3352"/>
                    </a:lnTo>
                    <a:lnTo>
                      <a:pt x="2109" y="3370"/>
                    </a:lnTo>
                    <a:lnTo>
                      <a:pt x="2066" y="3384"/>
                    </a:lnTo>
                    <a:lnTo>
                      <a:pt x="2021" y="3393"/>
                    </a:lnTo>
                    <a:lnTo>
                      <a:pt x="1974" y="3396"/>
                    </a:lnTo>
                    <a:lnTo>
                      <a:pt x="373" y="3396"/>
                    </a:lnTo>
                    <a:lnTo>
                      <a:pt x="326" y="3393"/>
                    </a:lnTo>
                    <a:lnTo>
                      <a:pt x="281" y="3384"/>
                    </a:lnTo>
                    <a:lnTo>
                      <a:pt x="238" y="3370"/>
                    </a:lnTo>
                    <a:lnTo>
                      <a:pt x="198" y="3352"/>
                    </a:lnTo>
                    <a:lnTo>
                      <a:pt x="160" y="3329"/>
                    </a:lnTo>
                    <a:lnTo>
                      <a:pt x="125" y="3301"/>
                    </a:lnTo>
                    <a:lnTo>
                      <a:pt x="94" y="3270"/>
                    </a:lnTo>
                    <a:lnTo>
                      <a:pt x="66" y="3236"/>
                    </a:lnTo>
                    <a:lnTo>
                      <a:pt x="44" y="3198"/>
                    </a:lnTo>
                    <a:lnTo>
                      <a:pt x="25" y="3159"/>
                    </a:lnTo>
                    <a:lnTo>
                      <a:pt x="11" y="3115"/>
                    </a:lnTo>
                    <a:lnTo>
                      <a:pt x="3" y="3070"/>
                    </a:lnTo>
                    <a:lnTo>
                      <a:pt x="0" y="3025"/>
                    </a:lnTo>
                    <a:lnTo>
                      <a:pt x="0" y="609"/>
                    </a:lnTo>
                    <a:lnTo>
                      <a:pt x="3" y="562"/>
                    </a:lnTo>
                    <a:lnTo>
                      <a:pt x="11" y="518"/>
                    </a:lnTo>
                    <a:lnTo>
                      <a:pt x="25" y="475"/>
                    </a:lnTo>
                    <a:lnTo>
                      <a:pt x="44" y="435"/>
                    </a:lnTo>
                    <a:lnTo>
                      <a:pt x="66" y="397"/>
                    </a:lnTo>
                    <a:lnTo>
                      <a:pt x="94" y="362"/>
                    </a:lnTo>
                    <a:lnTo>
                      <a:pt x="125" y="331"/>
                    </a:lnTo>
                    <a:lnTo>
                      <a:pt x="160" y="304"/>
                    </a:lnTo>
                    <a:lnTo>
                      <a:pt x="198" y="281"/>
                    </a:lnTo>
                    <a:lnTo>
                      <a:pt x="238" y="262"/>
                    </a:lnTo>
                    <a:lnTo>
                      <a:pt x="281" y="250"/>
                    </a:lnTo>
                    <a:lnTo>
                      <a:pt x="326" y="241"/>
                    </a:lnTo>
                    <a:lnTo>
                      <a:pt x="373" y="238"/>
                    </a:lnTo>
                    <a:lnTo>
                      <a:pt x="828" y="238"/>
                    </a:lnTo>
                    <a:lnTo>
                      <a:pt x="828" y="161"/>
                    </a:lnTo>
                    <a:lnTo>
                      <a:pt x="831" y="128"/>
                    </a:lnTo>
                    <a:lnTo>
                      <a:pt x="840" y="98"/>
                    </a:lnTo>
                    <a:lnTo>
                      <a:pt x="855" y="71"/>
                    </a:lnTo>
                    <a:lnTo>
                      <a:pt x="875" y="47"/>
                    </a:lnTo>
                    <a:lnTo>
                      <a:pt x="898" y="27"/>
                    </a:lnTo>
                    <a:lnTo>
                      <a:pt x="926" y="12"/>
                    </a:lnTo>
                    <a:lnTo>
                      <a:pt x="956" y="3"/>
                    </a:lnTo>
                    <a:lnTo>
                      <a:pt x="98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92">
                <a:extLst>
                  <a:ext uri="{FF2B5EF4-FFF2-40B4-BE49-F238E27FC236}">
                    <a16:creationId xmlns:a16="http://schemas.microsoft.com/office/drawing/2014/main" id="{1F0A55EB-97A1-4824-8E01-CE0B53D28F3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041401" y="2757488"/>
                <a:ext cx="96838" cy="79375"/>
              </a:xfrm>
              <a:custGeom>
                <a:avLst/>
                <a:gdLst>
                  <a:gd name="T0" fmla="*/ 75 w 546"/>
                  <a:gd name="T1" fmla="*/ 69 h 453"/>
                  <a:gd name="T2" fmla="*/ 60 w 546"/>
                  <a:gd name="T3" fmla="*/ 83 h 453"/>
                  <a:gd name="T4" fmla="*/ 58 w 546"/>
                  <a:gd name="T5" fmla="*/ 367 h 453"/>
                  <a:gd name="T6" fmla="*/ 66 w 546"/>
                  <a:gd name="T7" fmla="*/ 388 h 453"/>
                  <a:gd name="T8" fmla="*/ 86 w 546"/>
                  <a:gd name="T9" fmla="*/ 395 h 453"/>
                  <a:gd name="T10" fmla="*/ 345 w 546"/>
                  <a:gd name="T11" fmla="*/ 393 h 453"/>
                  <a:gd name="T12" fmla="*/ 361 w 546"/>
                  <a:gd name="T13" fmla="*/ 378 h 453"/>
                  <a:gd name="T14" fmla="*/ 363 w 546"/>
                  <a:gd name="T15" fmla="*/ 290 h 453"/>
                  <a:gd name="T16" fmla="*/ 292 w 546"/>
                  <a:gd name="T17" fmla="*/ 372 h 453"/>
                  <a:gd name="T18" fmla="*/ 265 w 546"/>
                  <a:gd name="T19" fmla="*/ 380 h 453"/>
                  <a:gd name="T20" fmla="*/ 249 w 546"/>
                  <a:gd name="T21" fmla="*/ 379 h 453"/>
                  <a:gd name="T22" fmla="*/ 225 w 546"/>
                  <a:gd name="T23" fmla="*/ 366 h 453"/>
                  <a:gd name="T24" fmla="*/ 91 w 546"/>
                  <a:gd name="T25" fmla="*/ 238 h 453"/>
                  <a:gd name="T26" fmla="*/ 84 w 546"/>
                  <a:gd name="T27" fmla="*/ 206 h 453"/>
                  <a:gd name="T28" fmla="*/ 98 w 546"/>
                  <a:gd name="T29" fmla="*/ 176 h 453"/>
                  <a:gd name="T30" fmla="*/ 127 w 546"/>
                  <a:gd name="T31" fmla="*/ 160 h 453"/>
                  <a:gd name="T32" fmla="*/ 159 w 546"/>
                  <a:gd name="T33" fmla="*/ 164 h 453"/>
                  <a:gd name="T34" fmla="*/ 218 w 546"/>
                  <a:gd name="T35" fmla="*/ 214 h 453"/>
                  <a:gd name="T36" fmla="*/ 248 w 546"/>
                  <a:gd name="T37" fmla="*/ 228 h 453"/>
                  <a:gd name="T38" fmla="*/ 279 w 546"/>
                  <a:gd name="T39" fmla="*/ 221 h 453"/>
                  <a:gd name="T40" fmla="*/ 363 w 546"/>
                  <a:gd name="T41" fmla="*/ 125 h 453"/>
                  <a:gd name="T42" fmla="*/ 361 w 546"/>
                  <a:gd name="T43" fmla="*/ 83 h 453"/>
                  <a:gd name="T44" fmla="*/ 345 w 546"/>
                  <a:gd name="T45" fmla="*/ 69 h 453"/>
                  <a:gd name="T46" fmla="*/ 86 w 546"/>
                  <a:gd name="T47" fmla="*/ 66 h 453"/>
                  <a:gd name="T48" fmla="*/ 513 w 546"/>
                  <a:gd name="T49" fmla="*/ 4 h 453"/>
                  <a:gd name="T50" fmla="*/ 539 w 546"/>
                  <a:gd name="T51" fmla="*/ 25 h 453"/>
                  <a:gd name="T52" fmla="*/ 546 w 546"/>
                  <a:gd name="T53" fmla="*/ 57 h 453"/>
                  <a:gd name="T54" fmla="*/ 533 w 546"/>
                  <a:gd name="T55" fmla="*/ 87 h 453"/>
                  <a:gd name="T56" fmla="*/ 421 w 546"/>
                  <a:gd name="T57" fmla="*/ 367 h 453"/>
                  <a:gd name="T58" fmla="*/ 409 w 546"/>
                  <a:gd name="T59" fmla="*/ 410 h 453"/>
                  <a:gd name="T60" fmla="*/ 378 w 546"/>
                  <a:gd name="T61" fmla="*/ 441 h 453"/>
                  <a:gd name="T62" fmla="*/ 335 w 546"/>
                  <a:gd name="T63" fmla="*/ 453 h 453"/>
                  <a:gd name="T64" fmla="*/ 63 w 546"/>
                  <a:gd name="T65" fmla="*/ 449 h 453"/>
                  <a:gd name="T66" fmla="*/ 26 w 546"/>
                  <a:gd name="T67" fmla="*/ 428 h 453"/>
                  <a:gd name="T68" fmla="*/ 3 w 546"/>
                  <a:gd name="T69" fmla="*/ 390 h 453"/>
                  <a:gd name="T70" fmla="*/ 0 w 546"/>
                  <a:gd name="T71" fmla="*/ 95 h 453"/>
                  <a:gd name="T72" fmla="*/ 12 w 546"/>
                  <a:gd name="T73" fmla="*/ 52 h 453"/>
                  <a:gd name="T74" fmla="*/ 43 w 546"/>
                  <a:gd name="T75" fmla="*/ 21 h 453"/>
                  <a:gd name="T76" fmla="*/ 86 w 546"/>
                  <a:gd name="T77" fmla="*/ 9 h 453"/>
                  <a:gd name="T78" fmla="*/ 356 w 546"/>
                  <a:gd name="T79" fmla="*/ 11 h 453"/>
                  <a:gd name="T80" fmla="*/ 391 w 546"/>
                  <a:gd name="T81" fmla="*/ 30 h 453"/>
                  <a:gd name="T82" fmla="*/ 415 w 546"/>
                  <a:gd name="T83" fmla="*/ 63 h 453"/>
                  <a:gd name="T84" fmla="*/ 465 w 546"/>
                  <a:gd name="T85" fmla="*/ 8 h 453"/>
                  <a:gd name="T86" fmla="*/ 497 w 546"/>
                  <a:gd name="T87" fmla="*/ 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46" h="453">
                    <a:moveTo>
                      <a:pt x="86" y="66"/>
                    </a:moveTo>
                    <a:lnTo>
                      <a:pt x="75" y="69"/>
                    </a:lnTo>
                    <a:lnTo>
                      <a:pt x="66" y="75"/>
                    </a:lnTo>
                    <a:lnTo>
                      <a:pt x="60" y="83"/>
                    </a:lnTo>
                    <a:lnTo>
                      <a:pt x="58" y="95"/>
                    </a:lnTo>
                    <a:lnTo>
                      <a:pt x="58" y="367"/>
                    </a:lnTo>
                    <a:lnTo>
                      <a:pt x="60" y="378"/>
                    </a:lnTo>
                    <a:lnTo>
                      <a:pt x="66" y="388"/>
                    </a:lnTo>
                    <a:lnTo>
                      <a:pt x="75" y="393"/>
                    </a:lnTo>
                    <a:lnTo>
                      <a:pt x="86" y="395"/>
                    </a:lnTo>
                    <a:lnTo>
                      <a:pt x="335" y="395"/>
                    </a:lnTo>
                    <a:lnTo>
                      <a:pt x="345" y="393"/>
                    </a:lnTo>
                    <a:lnTo>
                      <a:pt x="355" y="388"/>
                    </a:lnTo>
                    <a:lnTo>
                      <a:pt x="361" y="378"/>
                    </a:lnTo>
                    <a:lnTo>
                      <a:pt x="363" y="367"/>
                    </a:lnTo>
                    <a:lnTo>
                      <a:pt x="363" y="290"/>
                    </a:lnTo>
                    <a:lnTo>
                      <a:pt x="302" y="362"/>
                    </a:lnTo>
                    <a:lnTo>
                      <a:pt x="292" y="372"/>
                    </a:lnTo>
                    <a:lnTo>
                      <a:pt x="279" y="378"/>
                    </a:lnTo>
                    <a:lnTo>
                      <a:pt x="265" y="380"/>
                    </a:lnTo>
                    <a:lnTo>
                      <a:pt x="262" y="380"/>
                    </a:lnTo>
                    <a:lnTo>
                      <a:pt x="249" y="379"/>
                    </a:lnTo>
                    <a:lnTo>
                      <a:pt x="236" y="374"/>
                    </a:lnTo>
                    <a:lnTo>
                      <a:pt x="225" y="366"/>
                    </a:lnTo>
                    <a:lnTo>
                      <a:pt x="101" y="252"/>
                    </a:lnTo>
                    <a:lnTo>
                      <a:pt x="91" y="238"/>
                    </a:lnTo>
                    <a:lnTo>
                      <a:pt x="85" y="223"/>
                    </a:lnTo>
                    <a:lnTo>
                      <a:pt x="84" y="206"/>
                    </a:lnTo>
                    <a:lnTo>
                      <a:pt x="89" y="191"/>
                    </a:lnTo>
                    <a:lnTo>
                      <a:pt x="98" y="176"/>
                    </a:lnTo>
                    <a:lnTo>
                      <a:pt x="112" y="166"/>
                    </a:lnTo>
                    <a:lnTo>
                      <a:pt x="127" y="160"/>
                    </a:lnTo>
                    <a:lnTo>
                      <a:pt x="143" y="160"/>
                    </a:lnTo>
                    <a:lnTo>
                      <a:pt x="159" y="164"/>
                    </a:lnTo>
                    <a:lnTo>
                      <a:pt x="173" y="174"/>
                    </a:lnTo>
                    <a:lnTo>
                      <a:pt x="218" y="214"/>
                    </a:lnTo>
                    <a:lnTo>
                      <a:pt x="232" y="224"/>
                    </a:lnTo>
                    <a:lnTo>
                      <a:pt x="248" y="228"/>
                    </a:lnTo>
                    <a:lnTo>
                      <a:pt x="264" y="227"/>
                    </a:lnTo>
                    <a:lnTo>
                      <a:pt x="279" y="221"/>
                    </a:lnTo>
                    <a:lnTo>
                      <a:pt x="292" y="210"/>
                    </a:lnTo>
                    <a:lnTo>
                      <a:pt x="363" y="125"/>
                    </a:lnTo>
                    <a:lnTo>
                      <a:pt x="363" y="95"/>
                    </a:lnTo>
                    <a:lnTo>
                      <a:pt x="361" y="83"/>
                    </a:lnTo>
                    <a:lnTo>
                      <a:pt x="355" y="75"/>
                    </a:lnTo>
                    <a:lnTo>
                      <a:pt x="345" y="69"/>
                    </a:lnTo>
                    <a:lnTo>
                      <a:pt x="335" y="66"/>
                    </a:lnTo>
                    <a:lnTo>
                      <a:pt x="86" y="66"/>
                    </a:lnTo>
                    <a:close/>
                    <a:moveTo>
                      <a:pt x="497" y="0"/>
                    </a:moveTo>
                    <a:lnTo>
                      <a:pt x="513" y="4"/>
                    </a:lnTo>
                    <a:lnTo>
                      <a:pt x="527" y="12"/>
                    </a:lnTo>
                    <a:lnTo>
                      <a:pt x="539" y="25"/>
                    </a:lnTo>
                    <a:lnTo>
                      <a:pt x="545" y="41"/>
                    </a:lnTo>
                    <a:lnTo>
                      <a:pt x="546" y="57"/>
                    </a:lnTo>
                    <a:lnTo>
                      <a:pt x="543" y="73"/>
                    </a:lnTo>
                    <a:lnTo>
                      <a:pt x="533" y="87"/>
                    </a:lnTo>
                    <a:lnTo>
                      <a:pt x="421" y="221"/>
                    </a:lnTo>
                    <a:lnTo>
                      <a:pt x="421" y="367"/>
                    </a:lnTo>
                    <a:lnTo>
                      <a:pt x="418" y="390"/>
                    </a:lnTo>
                    <a:lnTo>
                      <a:pt x="409" y="410"/>
                    </a:lnTo>
                    <a:lnTo>
                      <a:pt x="396" y="428"/>
                    </a:lnTo>
                    <a:lnTo>
                      <a:pt x="378" y="441"/>
                    </a:lnTo>
                    <a:lnTo>
                      <a:pt x="357" y="449"/>
                    </a:lnTo>
                    <a:lnTo>
                      <a:pt x="335" y="453"/>
                    </a:lnTo>
                    <a:lnTo>
                      <a:pt x="86" y="453"/>
                    </a:lnTo>
                    <a:lnTo>
                      <a:pt x="63" y="449"/>
                    </a:lnTo>
                    <a:lnTo>
                      <a:pt x="43" y="441"/>
                    </a:lnTo>
                    <a:lnTo>
                      <a:pt x="26" y="428"/>
                    </a:lnTo>
                    <a:lnTo>
                      <a:pt x="12" y="410"/>
                    </a:lnTo>
                    <a:lnTo>
                      <a:pt x="3" y="390"/>
                    </a:lnTo>
                    <a:lnTo>
                      <a:pt x="0" y="367"/>
                    </a:lnTo>
                    <a:lnTo>
                      <a:pt x="0" y="95"/>
                    </a:lnTo>
                    <a:lnTo>
                      <a:pt x="3" y="72"/>
                    </a:lnTo>
                    <a:lnTo>
                      <a:pt x="12" y="52"/>
                    </a:lnTo>
                    <a:lnTo>
                      <a:pt x="26" y="33"/>
                    </a:lnTo>
                    <a:lnTo>
                      <a:pt x="43" y="21"/>
                    </a:lnTo>
                    <a:lnTo>
                      <a:pt x="63" y="12"/>
                    </a:lnTo>
                    <a:lnTo>
                      <a:pt x="86" y="9"/>
                    </a:lnTo>
                    <a:lnTo>
                      <a:pt x="335" y="9"/>
                    </a:lnTo>
                    <a:lnTo>
                      <a:pt x="356" y="11"/>
                    </a:lnTo>
                    <a:lnTo>
                      <a:pt x="375" y="19"/>
                    </a:lnTo>
                    <a:lnTo>
                      <a:pt x="391" y="30"/>
                    </a:lnTo>
                    <a:lnTo>
                      <a:pt x="405" y="45"/>
                    </a:lnTo>
                    <a:lnTo>
                      <a:pt x="415" y="63"/>
                    </a:lnTo>
                    <a:lnTo>
                      <a:pt x="452" y="20"/>
                    </a:lnTo>
                    <a:lnTo>
                      <a:pt x="465" y="8"/>
                    </a:lnTo>
                    <a:lnTo>
                      <a:pt x="480" y="2"/>
                    </a:lnTo>
                    <a:lnTo>
                      <a:pt x="4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93">
                <a:extLst>
                  <a:ext uri="{FF2B5EF4-FFF2-40B4-BE49-F238E27FC236}">
                    <a16:creationId xmlns:a16="http://schemas.microsoft.com/office/drawing/2014/main" id="{5D90FFE2-5D4F-4234-B439-16BCE49521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041401" y="2859088"/>
                <a:ext cx="96838" cy="82550"/>
              </a:xfrm>
              <a:custGeom>
                <a:avLst/>
                <a:gdLst>
                  <a:gd name="T0" fmla="*/ 75 w 546"/>
                  <a:gd name="T1" fmla="*/ 80 h 465"/>
                  <a:gd name="T2" fmla="*/ 60 w 546"/>
                  <a:gd name="T3" fmla="*/ 96 h 465"/>
                  <a:gd name="T4" fmla="*/ 58 w 546"/>
                  <a:gd name="T5" fmla="*/ 379 h 465"/>
                  <a:gd name="T6" fmla="*/ 66 w 546"/>
                  <a:gd name="T7" fmla="*/ 399 h 465"/>
                  <a:gd name="T8" fmla="*/ 86 w 546"/>
                  <a:gd name="T9" fmla="*/ 407 h 465"/>
                  <a:gd name="T10" fmla="*/ 345 w 546"/>
                  <a:gd name="T11" fmla="*/ 405 h 465"/>
                  <a:gd name="T12" fmla="*/ 361 w 546"/>
                  <a:gd name="T13" fmla="*/ 390 h 465"/>
                  <a:gd name="T14" fmla="*/ 363 w 546"/>
                  <a:gd name="T15" fmla="*/ 289 h 465"/>
                  <a:gd name="T16" fmla="*/ 292 w 546"/>
                  <a:gd name="T17" fmla="*/ 370 h 465"/>
                  <a:gd name="T18" fmla="*/ 265 w 546"/>
                  <a:gd name="T19" fmla="*/ 380 h 465"/>
                  <a:gd name="T20" fmla="*/ 249 w 546"/>
                  <a:gd name="T21" fmla="*/ 378 h 465"/>
                  <a:gd name="T22" fmla="*/ 225 w 546"/>
                  <a:gd name="T23" fmla="*/ 366 h 465"/>
                  <a:gd name="T24" fmla="*/ 91 w 546"/>
                  <a:gd name="T25" fmla="*/ 237 h 465"/>
                  <a:gd name="T26" fmla="*/ 84 w 546"/>
                  <a:gd name="T27" fmla="*/ 205 h 465"/>
                  <a:gd name="T28" fmla="*/ 98 w 546"/>
                  <a:gd name="T29" fmla="*/ 176 h 465"/>
                  <a:gd name="T30" fmla="*/ 127 w 546"/>
                  <a:gd name="T31" fmla="*/ 160 h 465"/>
                  <a:gd name="T32" fmla="*/ 159 w 546"/>
                  <a:gd name="T33" fmla="*/ 164 h 465"/>
                  <a:gd name="T34" fmla="*/ 218 w 546"/>
                  <a:gd name="T35" fmla="*/ 214 h 465"/>
                  <a:gd name="T36" fmla="*/ 248 w 546"/>
                  <a:gd name="T37" fmla="*/ 228 h 465"/>
                  <a:gd name="T38" fmla="*/ 279 w 546"/>
                  <a:gd name="T39" fmla="*/ 220 h 465"/>
                  <a:gd name="T40" fmla="*/ 363 w 546"/>
                  <a:gd name="T41" fmla="*/ 123 h 465"/>
                  <a:gd name="T42" fmla="*/ 361 w 546"/>
                  <a:gd name="T43" fmla="*/ 96 h 465"/>
                  <a:gd name="T44" fmla="*/ 345 w 546"/>
                  <a:gd name="T45" fmla="*/ 80 h 465"/>
                  <a:gd name="T46" fmla="*/ 86 w 546"/>
                  <a:gd name="T47" fmla="*/ 78 h 465"/>
                  <a:gd name="T48" fmla="*/ 513 w 546"/>
                  <a:gd name="T49" fmla="*/ 3 h 465"/>
                  <a:gd name="T50" fmla="*/ 539 w 546"/>
                  <a:gd name="T51" fmla="*/ 25 h 465"/>
                  <a:gd name="T52" fmla="*/ 546 w 546"/>
                  <a:gd name="T53" fmla="*/ 55 h 465"/>
                  <a:gd name="T54" fmla="*/ 533 w 546"/>
                  <a:gd name="T55" fmla="*/ 86 h 465"/>
                  <a:gd name="T56" fmla="*/ 421 w 546"/>
                  <a:gd name="T57" fmla="*/ 379 h 465"/>
                  <a:gd name="T58" fmla="*/ 409 w 546"/>
                  <a:gd name="T59" fmla="*/ 422 h 465"/>
                  <a:gd name="T60" fmla="*/ 378 w 546"/>
                  <a:gd name="T61" fmla="*/ 453 h 465"/>
                  <a:gd name="T62" fmla="*/ 335 w 546"/>
                  <a:gd name="T63" fmla="*/ 465 h 465"/>
                  <a:gd name="T64" fmla="*/ 63 w 546"/>
                  <a:gd name="T65" fmla="*/ 462 h 465"/>
                  <a:gd name="T66" fmla="*/ 26 w 546"/>
                  <a:gd name="T67" fmla="*/ 439 h 465"/>
                  <a:gd name="T68" fmla="*/ 3 w 546"/>
                  <a:gd name="T69" fmla="*/ 402 h 465"/>
                  <a:gd name="T70" fmla="*/ 0 w 546"/>
                  <a:gd name="T71" fmla="*/ 106 h 465"/>
                  <a:gd name="T72" fmla="*/ 12 w 546"/>
                  <a:gd name="T73" fmla="*/ 63 h 465"/>
                  <a:gd name="T74" fmla="*/ 43 w 546"/>
                  <a:gd name="T75" fmla="*/ 32 h 465"/>
                  <a:gd name="T76" fmla="*/ 86 w 546"/>
                  <a:gd name="T77" fmla="*/ 20 h 465"/>
                  <a:gd name="T78" fmla="*/ 354 w 546"/>
                  <a:gd name="T79" fmla="*/ 22 h 465"/>
                  <a:gd name="T80" fmla="*/ 387 w 546"/>
                  <a:gd name="T81" fmla="*/ 39 h 465"/>
                  <a:gd name="T82" fmla="*/ 410 w 546"/>
                  <a:gd name="T83" fmla="*/ 67 h 465"/>
                  <a:gd name="T84" fmla="*/ 465 w 546"/>
                  <a:gd name="T85" fmla="*/ 7 h 465"/>
                  <a:gd name="T86" fmla="*/ 497 w 546"/>
                  <a:gd name="T87" fmla="*/ 0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46" h="465">
                    <a:moveTo>
                      <a:pt x="86" y="78"/>
                    </a:moveTo>
                    <a:lnTo>
                      <a:pt x="75" y="80"/>
                    </a:lnTo>
                    <a:lnTo>
                      <a:pt x="66" y="86"/>
                    </a:lnTo>
                    <a:lnTo>
                      <a:pt x="60" y="96"/>
                    </a:lnTo>
                    <a:lnTo>
                      <a:pt x="58" y="106"/>
                    </a:lnTo>
                    <a:lnTo>
                      <a:pt x="58" y="379"/>
                    </a:lnTo>
                    <a:lnTo>
                      <a:pt x="60" y="390"/>
                    </a:lnTo>
                    <a:lnTo>
                      <a:pt x="66" y="399"/>
                    </a:lnTo>
                    <a:lnTo>
                      <a:pt x="75" y="405"/>
                    </a:lnTo>
                    <a:lnTo>
                      <a:pt x="86" y="407"/>
                    </a:lnTo>
                    <a:lnTo>
                      <a:pt x="335" y="407"/>
                    </a:lnTo>
                    <a:lnTo>
                      <a:pt x="345" y="405"/>
                    </a:lnTo>
                    <a:lnTo>
                      <a:pt x="355" y="399"/>
                    </a:lnTo>
                    <a:lnTo>
                      <a:pt x="361" y="390"/>
                    </a:lnTo>
                    <a:lnTo>
                      <a:pt x="363" y="379"/>
                    </a:lnTo>
                    <a:lnTo>
                      <a:pt x="363" y="289"/>
                    </a:lnTo>
                    <a:lnTo>
                      <a:pt x="302" y="361"/>
                    </a:lnTo>
                    <a:lnTo>
                      <a:pt x="292" y="370"/>
                    </a:lnTo>
                    <a:lnTo>
                      <a:pt x="279" y="377"/>
                    </a:lnTo>
                    <a:lnTo>
                      <a:pt x="265" y="380"/>
                    </a:lnTo>
                    <a:lnTo>
                      <a:pt x="262" y="380"/>
                    </a:lnTo>
                    <a:lnTo>
                      <a:pt x="249" y="378"/>
                    </a:lnTo>
                    <a:lnTo>
                      <a:pt x="236" y="373"/>
                    </a:lnTo>
                    <a:lnTo>
                      <a:pt x="225" y="366"/>
                    </a:lnTo>
                    <a:lnTo>
                      <a:pt x="101" y="251"/>
                    </a:lnTo>
                    <a:lnTo>
                      <a:pt x="91" y="237"/>
                    </a:lnTo>
                    <a:lnTo>
                      <a:pt x="85" y="221"/>
                    </a:lnTo>
                    <a:lnTo>
                      <a:pt x="84" y="205"/>
                    </a:lnTo>
                    <a:lnTo>
                      <a:pt x="89" y="189"/>
                    </a:lnTo>
                    <a:lnTo>
                      <a:pt x="98" y="176"/>
                    </a:lnTo>
                    <a:lnTo>
                      <a:pt x="112" y="165"/>
                    </a:lnTo>
                    <a:lnTo>
                      <a:pt x="127" y="160"/>
                    </a:lnTo>
                    <a:lnTo>
                      <a:pt x="143" y="159"/>
                    </a:lnTo>
                    <a:lnTo>
                      <a:pt x="159" y="164"/>
                    </a:lnTo>
                    <a:lnTo>
                      <a:pt x="173" y="173"/>
                    </a:lnTo>
                    <a:lnTo>
                      <a:pt x="218" y="214"/>
                    </a:lnTo>
                    <a:lnTo>
                      <a:pt x="232" y="223"/>
                    </a:lnTo>
                    <a:lnTo>
                      <a:pt x="248" y="228"/>
                    </a:lnTo>
                    <a:lnTo>
                      <a:pt x="264" y="227"/>
                    </a:lnTo>
                    <a:lnTo>
                      <a:pt x="279" y="220"/>
                    </a:lnTo>
                    <a:lnTo>
                      <a:pt x="292" y="210"/>
                    </a:lnTo>
                    <a:lnTo>
                      <a:pt x="363" y="123"/>
                    </a:lnTo>
                    <a:lnTo>
                      <a:pt x="363" y="106"/>
                    </a:lnTo>
                    <a:lnTo>
                      <a:pt x="361" y="96"/>
                    </a:lnTo>
                    <a:lnTo>
                      <a:pt x="355" y="86"/>
                    </a:lnTo>
                    <a:lnTo>
                      <a:pt x="345" y="80"/>
                    </a:lnTo>
                    <a:lnTo>
                      <a:pt x="335" y="78"/>
                    </a:lnTo>
                    <a:lnTo>
                      <a:pt x="86" y="78"/>
                    </a:lnTo>
                    <a:close/>
                    <a:moveTo>
                      <a:pt x="497" y="0"/>
                    </a:moveTo>
                    <a:lnTo>
                      <a:pt x="513" y="3"/>
                    </a:lnTo>
                    <a:lnTo>
                      <a:pt x="527" y="12"/>
                    </a:lnTo>
                    <a:lnTo>
                      <a:pt x="539" y="25"/>
                    </a:lnTo>
                    <a:lnTo>
                      <a:pt x="545" y="39"/>
                    </a:lnTo>
                    <a:lnTo>
                      <a:pt x="546" y="55"/>
                    </a:lnTo>
                    <a:lnTo>
                      <a:pt x="543" y="72"/>
                    </a:lnTo>
                    <a:lnTo>
                      <a:pt x="533" y="86"/>
                    </a:lnTo>
                    <a:lnTo>
                      <a:pt x="421" y="221"/>
                    </a:lnTo>
                    <a:lnTo>
                      <a:pt x="421" y="379"/>
                    </a:lnTo>
                    <a:lnTo>
                      <a:pt x="418" y="402"/>
                    </a:lnTo>
                    <a:lnTo>
                      <a:pt x="409" y="422"/>
                    </a:lnTo>
                    <a:lnTo>
                      <a:pt x="396" y="439"/>
                    </a:lnTo>
                    <a:lnTo>
                      <a:pt x="378" y="453"/>
                    </a:lnTo>
                    <a:lnTo>
                      <a:pt x="357" y="462"/>
                    </a:lnTo>
                    <a:lnTo>
                      <a:pt x="335" y="465"/>
                    </a:lnTo>
                    <a:lnTo>
                      <a:pt x="86" y="465"/>
                    </a:lnTo>
                    <a:lnTo>
                      <a:pt x="63" y="462"/>
                    </a:lnTo>
                    <a:lnTo>
                      <a:pt x="43" y="453"/>
                    </a:lnTo>
                    <a:lnTo>
                      <a:pt x="26" y="439"/>
                    </a:lnTo>
                    <a:lnTo>
                      <a:pt x="12" y="422"/>
                    </a:lnTo>
                    <a:lnTo>
                      <a:pt x="3" y="402"/>
                    </a:lnTo>
                    <a:lnTo>
                      <a:pt x="0" y="379"/>
                    </a:lnTo>
                    <a:lnTo>
                      <a:pt x="0" y="106"/>
                    </a:lnTo>
                    <a:lnTo>
                      <a:pt x="3" y="84"/>
                    </a:lnTo>
                    <a:lnTo>
                      <a:pt x="12" y="63"/>
                    </a:lnTo>
                    <a:lnTo>
                      <a:pt x="26" y="46"/>
                    </a:lnTo>
                    <a:lnTo>
                      <a:pt x="43" y="32"/>
                    </a:lnTo>
                    <a:lnTo>
                      <a:pt x="63" y="23"/>
                    </a:lnTo>
                    <a:lnTo>
                      <a:pt x="86" y="20"/>
                    </a:lnTo>
                    <a:lnTo>
                      <a:pt x="335" y="20"/>
                    </a:lnTo>
                    <a:lnTo>
                      <a:pt x="354" y="22"/>
                    </a:lnTo>
                    <a:lnTo>
                      <a:pt x="372" y="29"/>
                    </a:lnTo>
                    <a:lnTo>
                      <a:pt x="387" y="39"/>
                    </a:lnTo>
                    <a:lnTo>
                      <a:pt x="401" y="52"/>
                    </a:lnTo>
                    <a:lnTo>
                      <a:pt x="410" y="67"/>
                    </a:lnTo>
                    <a:lnTo>
                      <a:pt x="452" y="18"/>
                    </a:lnTo>
                    <a:lnTo>
                      <a:pt x="465" y="7"/>
                    </a:lnTo>
                    <a:lnTo>
                      <a:pt x="480" y="1"/>
                    </a:lnTo>
                    <a:lnTo>
                      <a:pt x="4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94">
                <a:extLst>
                  <a:ext uri="{FF2B5EF4-FFF2-40B4-BE49-F238E27FC236}">
                    <a16:creationId xmlns:a16="http://schemas.microsoft.com/office/drawing/2014/main" id="{F3A43FFE-B34D-412D-A435-A70D288BF8E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041401" y="2962275"/>
                <a:ext cx="96838" cy="82550"/>
              </a:xfrm>
              <a:custGeom>
                <a:avLst/>
                <a:gdLst>
                  <a:gd name="T0" fmla="*/ 75 w 546"/>
                  <a:gd name="T1" fmla="*/ 85 h 470"/>
                  <a:gd name="T2" fmla="*/ 60 w 546"/>
                  <a:gd name="T3" fmla="*/ 101 h 470"/>
                  <a:gd name="T4" fmla="*/ 58 w 546"/>
                  <a:gd name="T5" fmla="*/ 384 h 470"/>
                  <a:gd name="T6" fmla="*/ 66 w 546"/>
                  <a:gd name="T7" fmla="*/ 404 h 470"/>
                  <a:gd name="T8" fmla="*/ 86 w 546"/>
                  <a:gd name="T9" fmla="*/ 412 h 470"/>
                  <a:gd name="T10" fmla="*/ 345 w 546"/>
                  <a:gd name="T11" fmla="*/ 410 h 470"/>
                  <a:gd name="T12" fmla="*/ 361 w 546"/>
                  <a:gd name="T13" fmla="*/ 395 h 470"/>
                  <a:gd name="T14" fmla="*/ 363 w 546"/>
                  <a:gd name="T15" fmla="*/ 289 h 470"/>
                  <a:gd name="T16" fmla="*/ 292 w 546"/>
                  <a:gd name="T17" fmla="*/ 371 h 470"/>
                  <a:gd name="T18" fmla="*/ 265 w 546"/>
                  <a:gd name="T19" fmla="*/ 379 h 470"/>
                  <a:gd name="T20" fmla="*/ 262 w 546"/>
                  <a:gd name="T21" fmla="*/ 381 h 470"/>
                  <a:gd name="T22" fmla="*/ 236 w 546"/>
                  <a:gd name="T23" fmla="*/ 373 h 470"/>
                  <a:gd name="T24" fmla="*/ 101 w 546"/>
                  <a:gd name="T25" fmla="*/ 251 h 470"/>
                  <a:gd name="T26" fmla="*/ 85 w 546"/>
                  <a:gd name="T27" fmla="*/ 222 h 470"/>
                  <a:gd name="T28" fmla="*/ 89 w 546"/>
                  <a:gd name="T29" fmla="*/ 190 h 470"/>
                  <a:gd name="T30" fmla="*/ 112 w 546"/>
                  <a:gd name="T31" fmla="*/ 166 h 470"/>
                  <a:gd name="T32" fmla="*/ 143 w 546"/>
                  <a:gd name="T33" fmla="*/ 159 h 470"/>
                  <a:gd name="T34" fmla="*/ 173 w 546"/>
                  <a:gd name="T35" fmla="*/ 173 h 470"/>
                  <a:gd name="T36" fmla="*/ 232 w 546"/>
                  <a:gd name="T37" fmla="*/ 223 h 470"/>
                  <a:gd name="T38" fmla="*/ 264 w 546"/>
                  <a:gd name="T39" fmla="*/ 226 h 470"/>
                  <a:gd name="T40" fmla="*/ 292 w 546"/>
                  <a:gd name="T41" fmla="*/ 209 h 470"/>
                  <a:gd name="T42" fmla="*/ 363 w 546"/>
                  <a:gd name="T43" fmla="*/ 111 h 470"/>
                  <a:gd name="T44" fmla="*/ 355 w 546"/>
                  <a:gd name="T45" fmla="*/ 91 h 470"/>
                  <a:gd name="T46" fmla="*/ 335 w 546"/>
                  <a:gd name="T47" fmla="*/ 83 h 470"/>
                  <a:gd name="T48" fmla="*/ 497 w 546"/>
                  <a:gd name="T49" fmla="*/ 0 h 470"/>
                  <a:gd name="T50" fmla="*/ 527 w 546"/>
                  <a:gd name="T51" fmla="*/ 11 h 470"/>
                  <a:gd name="T52" fmla="*/ 545 w 546"/>
                  <a:gd name="T53" fmla="*/ 40 h 470"/>
                  <a:gd name="T54" fmla="*/ 543 w 546"/>
                  <a:gd name="T55" fmla="*/ 72 h 470"/>
                  <a:gd name="T56" fmla="*/ 421 w 546"/>
                  <a:gd name="T57" fmla="*/ 221 h 470"/>
                  <a:gd name="T58" fmla="*/ 418 w 546"/>
                  <a:gd name="T59" fmla="*/ 406 h 470"/>
                  <a:gd name="T60" fmla="*/ 396 w 546"/>
                  <a:gd name="T61" fmla="*/ 444 h 470"/>
                  <a:gd name="T62" fmla="*/ 357 w 546"/>
                  <a:gd name="T63" fmla="*/ 467 h 470"/>
                  <a:gd name="T64" fmla="*/ 86 w 546"/>
                  <a:gd name="T65" fmla="*/ 470 h 470"/>
                  <a:gd name="T66" fmla="*/ 43 w 546"/>
                  <a:gd name="T67" fmla="*/ 458 h 470"/>
                  <a:gd name="T68" fmla="*/ 12 w 546"/>
                  <a:gd name="T69" fmla="*/ 427 h 470"/>
                  <a:gd name="T70" fmla="*/ 0 w 546"/>
                  <a:gd name="T71" fmla="*/ 384 h 470"/>
                  <a:gd name="T72" fmla="*/ 3 w 546"/>
                  <a:gd name="T73" fmla="*/ 89 h 470"/>
                  <a:gd name="T74" fmla="*/ 26 w 546"/>
                  <a:gd name="T75" fmla="*/ 51 h 470"/>
                  <a:gd name="T76" fmla="*/ 63 w 546"/>
                  <a:gd name="T77" fmla="*/ 28 h 470"/>
                  <a:gd name="T78" fmla="*/ 335 w 546"/>
                  <a:gd name="T79" fmla="*/ 25 h 470"/>
                  <a:gd name="T80" fmla="*/ 378 w 546"/>
                  <a:gd name="T81" fmla="*/ 38 h 470"/>
                  <a:gd name="T82" fmla="*/ 409 w 546"/>
                  <a:gd name="T83" fmla="*/ 70 h 470"/>
                  <a:gd name="T84" fmla="*/ 465 w 546"/>
                  <a:gd name="T85" fmla="*/ 7 h 470"/>
                  <a:gd name="T86" fmla="*/ 497 w 546"/>
                  <a:gd name="T87" fmla="*/ 0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46" h="470">
                    <a:moveTo>
                      <a:pt x="86" y="83"/>
                    </a:moveTo>
                    <a:lnTo>
                      <a:pt x="75" y="85"/>
                    </a:lnTo>
                    <a:lnTo>
                      <a:pt x="66" y="91"/>
                    </a:lnTo>
                    <a:lnTo>
                      <a:pt x="60" y="101"/>
                    </a:lnTo>
                    <a:lnTo>
                      <a:pt x="58" y="111"/>
                    </a:lnTo>
                    <a:lnTo>
                      <a:pt x="58" y="384"/>
                    </a:lnTo>
                    <a:lnTo>
                      <a:pt x="60" y="395"/>
                    </a:lnTo>
                    <a:lnTo>
                      <a:pt x="66" y="404"/>
                    </a:lnTo>
                    <a:lnTo>
                      <a:pt x="75" y="410"/>
                    </a:lnTo>
                    <a:lnTo>
                      <a:pt x="86" y="412"/>
                    </a:lnTo>
                    <a:lnTo>
                      <a:pt x="335" y="412"/>
                    </a:lnTo>
                    <a:lnTo>
                      <a:pt x="345" y="410"/>
                    </a:lnTo>
                    <a:lnTo>
                      <a:pt x="355" y="404"/>
                    </a:lnTo>
                    <a:lnTo>
                      <a:pt x="361" y="395"/>
                    </a:lnTo>
                    <a:lnTo>
                      <a:pt x="363" y="384"/>
                    </a:lnTo>
                    <a:lnTo>
                      <a:pt x="363" y="289"/>
                    </a:lnTo>
                    <a:lnTo>
                      <a:pt x="302" y="361"/>
                    </a:lnTo>
                    <a:lnTo>
                      <a:pt x="292" y="371"/>
                    </a:lnTo>
                    <a:lnTo>
                      <a:pt x="279" y="377"/>
                    </a:lnTo>
                    <a:lnTo>
                      <a:pt x="265" y="379"/>
                    </a:lnTo>
                    <a:lnTo>
                      <a:pt x="264" y="379"/>
                    </a:lnTo>
                    <a:lnTo>
                      <a:pt x="262" y="381"/>
                    </a:lnTo>
                    <a:lnTo>
                      <a:pt x="249" y="378"/>
                    </a:lnTo>
                    <a:lnTo>
                      <a:pt x="236" y="373"/>
                    </a:lnTo>
                    <a:lnTo>
                      <a:pt x="225" y="366"/>
                    </a:lnTo>
                    <a:lnTo>
                      <a:pt x="101" y="251"/>
                    </a:lnTo>
                    <a:lnTo>
                      <a:pt x="91" y="237"/>
                    </a:lnTo>
                    <a:lnTo>
                      <a:pt x="85" y="222"/>
                    </a:lnTo>
                    <a:lnTo>
                      <a:pt x="84" y="206"/>
                    </a:lnTo>
                    <a:lnTo>
                      <a:pt x="89" y="190"/>
                    </a:lnTo>
                    <a:lnTo>
                      <a:pt x="98" y="176"/>
                    </a:lnTo>
                    <a:lnTo>
                      <a:pt x="112" y="166"/>
                    </a:lnTo>
                    <a:lnTo>
                      <a:pt x="127" y="159"/>
                    </a:lnTo>
                    <a:lnTo>
                      <a:pt x="143" y="159"/>
                    </a:lnTo>
                    <a:lnTo>
                      <a:pt x="159" y="164"/>
                    </a:lnTo>
                    <a:lnTo>
                      <a:pt x="173" y="173"/>
                    </a:lnTo>
                    <a:lnTo>
                      <a:pt x="218" y="214"/>
                    </a:lnTo>
                    <a:lnTo>
                      <a:pt x="232" y="223"/>
                    </a:lnTo>
                    <a:lnTo>
                      <a:pt x="248" y="227"/>
                    </a:lnTo>
                    <a:lnTo>
                      <a:pt x="264" y="226"/>
                    </a:lnTo>
                    <a:lnTo>
                      <a:pt x="279" y="220"/>
                    </a:lnTo>
                    <a:lnTo>
                      <a:pt x="292" y="209"/>
                    </a:lnTo>
                    <a:lnTo>
                      <a:pt x="363" y="124"/>
                    </a:lnTo>
                    <a:lnTo>
                      <a:pt x="363" y="111"/>
                    </a:lnTo>
                    <a:lnTo>
                      <a:pt x="361" y="101"/>
                    </a:lnTo>
                    <a:lnTo>
                      <a:pt x="355" y="91"/>
                    </a:lnTo>
                    <a:lnTo>
                      <a:pt x="345" y="85"/>
                    </a:lnTo>
                    <a:lnTo>
                      <a:pt x="335" y="83"/>
                    </a:lnTo>
                    <a:lnTo>
                      <a:pt x="86" y="83"/>
                    </a:lnTo>
                    <a:close/>
                    <a:moveTo>
                      <a:pt x="497" y="0"/>
                    </a:moveTo>
                    <a:lnTo>
                      <a:pt x="513" y="3"/>
                    </a:lnTo>
                    <a:lnTo>
                      <a:pt x="527" y="11"/>
                    </a:lnTo>
                    <a:lnTo>
                      <a:pt x="539" y="24"/>
                    </a:lnTo>
                    <a:lnTo>
                      <a:pt x="545" y="40"/>
                    </a:lnTo>
                    <a:lnTo>
                      <a:pt x="546" y="56"/>
                    </a:lnTo>
                    <a:lnTo>
                      <a:pt x="543" y="72"/>
                    </a:lnTo>
                    <a:lnTo>
                      <a:pt x="533" y="87"/>
                    </a:lnTo>
                    <a:lnTo>
                      <a:pt x="421" y="221"/>
                    </a:lnTo>
                    <a:lnTo>
                      <a:pt x="421" y="384"/>
                    </a:lnTo>
                    <a:lnTo>
                      <a:pt x="418" y="406"/>
                    </a:lnTo>
                    <a:lnTo>
                      <a:pt x="409" y="427"/>
                    </a:lnTo>
                    <a:lnTo>
                      <a:pt x="396" y="444"/>
                    </a:lnTo>
                    <a:lnTo>
                      <a:pt x="378" y="458"/>
                    </a:lnTo>
                    <a:lnTo>
                      <a:pt x="357" y="467"/>
                    </a:lnTo>
                    <a:lnTo>
                      <a:pt x="335" y="470"/>
                    </a:lnTo>
                    <a:lnTo>
                      <a:pt x="86" y="470"/>
                    </a:lnTo>
                    <a:lnTo>
                      <a:pt x="63" y="467"/>
                    </a:lnTo>
                    <a:lnTo>
                      <a:pt x="43" y="458"/>
                    </a:lnTo>
                    <a:lnTo>
                      <a:pt x="26" y="444"/>
                    </a:lnTo>
                    <a:lnTo>
                      <a:pt x="12" y="427"/>
                    </a:lnTo>
                    <a:lnTo>
                      <a:pt x="3" y="406"/>
                    </a:lnTo>
                    <a:lnTo>
                      <a:pt x="0" y="384"/>
                    </a:lnTo>
                    <a:lnTo>
                      <a:pt x="0" y="111"/>
                    </a:lnTo>
                    <a:lnTo>
                      <a:pt x="3" y="89"/>
                    </a:lnTo>
                    <a:lnTo>
                      <a:pt x="12" y="68"/>
                    </a:lnTo>
                    <a:lnTo>
                      <a:pt x="26" y="51"/>
                    </a:lnTo>
                    <a:lnTo>
                      <a:pt x="43" y="37"/>
                    </a:lnTo>
                    <a:lnTo>
                      <a:pt x="63" y="28"/>
                    </a:lnTo>
                    <a:lnTo>
                      <a:pt x="86" y="25"/>
                    </a:lnTo>
                    <a:lnTo>
                      <a:pt x="335" y="25"/>
                    </a:lnTo>
                    <a:lnTo>
                      <a:pt x="358" y="28"/>
                    </a:lnTo>
                    <a:lnTo>
                      <a:pt x="378" y="38"/>
                    </a:lnTo>
                    <a:lnTo>
                      <a:pt x="396" y="52"/>
                    </a:lnTo>
                    <a:lnTo>
                      <a:pt x="409" y="70"/>
                    </a:lnTo>
                    <a:lnTo>
                      <a:pt x="452" y="19"/>
                    </a:lnTo>
                    <a:lnTo>
                      <a:pt x="465" y="7"/>
                    </a:lnTo>
                    <a:lnTo>
                      <a:pt x="480" y="1"/>
                    </a:lnTo>
                    <a:lnTo>
                      <a:pt x="4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95">
                <a:extLst>
                  <a:ext uri="{FF2B5EF4-FFF2-40B4-BE49-F238E27FC236}">
                    <a16:creationId xmlns:a16="http://schemas.microsoft.com/office/drawing/2014/main" id="{E2602CC2-771E-4DEA-9A98-D587B7CAD5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19163" y="2792413"/>
                <a:ext cx="169863" cy="17463"/>
              </a:xfrm>
              <a:custGeom>
                <a:avLst/>
                <a:gdLst>
                  <a:gd name="T0" fmla="*/ 53 w 969"/>
                  <a:gd name="T1" fmla="*/ 0 h 106"/>
                  <a:gd name="T2" fmla="*/ 916 w 969"/>
                  <a:gd name="T3" fmla="*/ 0 h 106"/>
                  <a:gd name="T4" fmla="*/ 933 w 969"/>
                  <a:gd name="T5" fmla="*/ 3 h 106"/>
                  <a:gd name="T6" fmla="*/ 947 w 969"/>
                  <a:gd name="T7" fmla="*/ 11 h 106"/>
                  <a:gd name="T8" fmla="*/ 959 w 969"/>
                  <a:gd name="T9" fmla="*/ 22 h 106"/>
                  <a:gd name="T10" fmla="*/ 966 w 969"/>
                  <a:gd name="T11" fmla="*/ 37 h 106"/>
                  <a:gd name="T12" fmla="*/ 969 w 969"/>
                  <a:gd name="T13" fmla="*/ 54 h 106"/>
                  <a:gd name="T14" fmla="*/ 966 w 969"/>
                  <a:gd name="T15" fmla="*/ 70 h 106"/>
                  <a:gd name="T16" fmla="*/ 959 w 969"/>
                  <a:gd name="T17" fmla="*/ 85 h 106"/>
                  <a:gd name="T18" fmla="*/ 947 w 969"/>
                  <a:gd name="T19" fmla="*/ 97 h 106"/>
                  <a:gd name="T20" fmla="*/ 933 w 969"/>
                  <a:gd name="T21" fmla="*/ 104 h 106"/>
                  <a:gd name="T22" fmla="*/ 916 w 969"/>
                  <a:gd name="T23" fmla="*/ 106 h 106"/>
                  <a:gd name="T24" fmla="*/ 53 w 969"/>
                  <a:gd name="T25" fmla="*/ 106 h 106"/>
                  <a:gd name="T26" fmla="*/ 36 w 969"/>
                  <a:gd name="T27" fmla="*/ 104 h 106"/>
                  <a:gd name="T28" fmla="*/ 22 w 969"/>
                  <a:gd name="T29" fmla="*/ 97 h 106"/>
                  <a:gd name="T30" fmla="*/ 10 w 969"/>
                  <a:gd name="T31" fmla="*/ 85 h 106"/>
                  <a:gd name="T32" fmla="*/ 3 w 969"/>
                  <a:gd name="T33" fmla="*/ 70 h 106"/>
                  <a:gd name="T34" fmla="*/ 0 w 969"/>
                  <a:gd name="T35" fmla="*/ 54 h 106"/>
                  <a:gd name="T36" fmla="*/ 3 w 969"/>
                  <a:gd name="T37" fmla="*/ 37 h 106"/>
                  <a:gd name="T38" fmla="*/ 10 w 969"/>
                  <a:gd name="T39" fmla="*/ 22 h 106"/>
                  <a:gd name="T40" fmla="*/ 22 w 969"/>
                  <a:gd name="T41" fmla="*/ 11 h 106"/>
                  <a:gd name="T42" fmla="*/ 36 w 969"/>
                  <a:gd name="T43" fmla="*/ 3 h 106"/>
                  <a:gd name="T44" fmla="*/ 53 w 969"/>
                  <a:gd name="T45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69" h="106">
                    <a:moveTo>
                      <a:pt x="53" y="0"/>
                    </a:moveTo>
                    <a:lnTo>
                      <a:pt x="916" y="0"/>
                    </a:lnTo>
                    <a:lnTo>
                      <a:pt x="933" y="3"/>
                    </a:lnTo>
                    <a:lnTo>
                      <a:pt x="947" y="11"/>
                    </a:lnTo>
                    <a:lnTo>
                      <a:pt x="959" y="22"/>
                    </a:lnTo>
                    <a:lnTo>
                      <a:pt x="966" y="37"/>
                    </a:lnTo>
                    <a:lnTo>
                      <a:pt x="969" y="54"/>
                    </a:lnTo>
                    <a:lnTo>
                      <a:pt x="966" y="70"/>
                    </a:lnTo>
                    <a:lnTo>
                      <a:pt x="959" y="85"/>
                    </a:lnTo>
                    <a:lnTo>
                      <a:pt x="947" y="97"/>
                    </a:lnTo>
                    <a:lnTo>
                      <a:pt x="933" y="104"/>
                    </a:lnTo>
                    <a:lnTo>
                      <a:pt x="916" y="106"/>
                    </a:lnTo>
                    <a:lnTo>
                      <a:pt x="53" y="106"/>
                    </a:lnTo>
                    <a:lnTo>
                      <a:pt x="36" y="104"/>
                    </a:lnTo>
                    <a:lnTo>
                      <a:pt x="22" y="97"/>
                    </a:lnTo>
                    <a:lnTo>
                      <a:pt x="10" y="85"/>
                    </a:lnTo>
                    <a:lnTo>
                      <a:pt x="3" y="70"/>
                    </a:lnTo>
                    <a:lnTo>
                      <a:pt x="0" y="54"/>
                    </a:lnTo>
                    <a:lnTo>
                      <a:pt x="3" y="37"/>
                    </a:lnTo>
                    <a:lnTo>
                      <a:pt x="10" y="22"/>
                    </a:lnTo>
                    <a:lnTo>
                      <a:pt x="22" y="11"/>
                    </a:lnTo>
                    <a:lnTo>
                      <a:pt x="36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96">
                <a:extLst>
                  <a:ext uri="{FF2B5EF4-FFF2-40B4-BE49-F238E27FC236}">
                    <a16:creationId xmlns:a16="http://schemas.microsoft.com/office/drawing/2014/main" id="{4AA9A079-FCE4-46DA-9908-C9CAA4470B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19163" y="2882900"/>
                <a:ext cx="169863" cy="19050"/>
              </a:xfrm>
              <a:custGeom>
                <a:avLst/>
                <a:gdLst>
                  <a:gd name="T0" fmla="*/ 53 w 969"/>
                  <a:gd name="T1" fmla="*/ 0 h 107"/>
                  <a:gd name="T2" fmla="*/ 916 w 969"/>
                  <a:gd name="T3" fmla="*/ 0 h 107"/>
                  <a:gd name="T4" fmla="*/ 933 w 969"/>
                  <a:gd name="T5" fmla="*/ 3 h 107"/>
                  <a:gd name="T6" fmla="*/ 947 w 969"/>
                  <a:gd name="T7" fmla="*/ 11 h 107"/>
                  <a:gd name="T8" fmla="*/ 959 w 969"/>
                  <a:gd name="T9" fmla="*/ 23 h 107"/>
                  <a:gd name="T10" fmla="*/ 966 w 969"/>
                  <a:gd name="T11" fmla="*/ 36 h 107"/>
                  <a:gd name="T12" fmla="*/ 969 w 969"/>
                  <a:gd name="T13" fmla="*/ 53 h 107"/>
                  <a:gd name="T14" fmla="*/ 966 w 969"/>
                  <a:gd name="T15" fmla="*/ 70 h 107"/>
                  <a:gd name="T16" fmla="*/ 959 w 969"/>
                  <a:gd name="T17" fmla="*/ 85 h 107"/>
                  <a:gd name="T18" fmla="*/ 947 w 969"/>
                  <a:gd name="T19" fmla="*/ 96 h 107"/>
                  <a:gd name="T20" fmla="*/ 933 w 969"/>
                  <a:gd name="T21" fmla="*/ 103 h 107"/>
                  <a:gd name="T22" fmla="*/ 916 w 969"/>
                  <a:gd name="T23" fmla="*/ 107 h 107"/>
                  <a:gd name="T24" fmla="*/ 53 w 969"/>
                  <a:gd name="T25" fmla="*/ 107 h 107"/>
                  <a:gd name="T26" fmla="*/ 36 w 969"/>
                  <a:gd name="T27" fmla="*/ 103 h 107"/>
                  <a:gd name="T28" fmla="*/ 22 w 969"/>
                  <a:gd name="T29" fmla="*/ 96 h 107"/>
                  <a:gd name="T30" fmla="*/ 10 w 969"/>
                  <a:gd name="T31" fmla="*/ 85 h 107"/>
                  <a:gd name="T32" fmla="*/ 3 w 969"/>
                  <a:gd name="T33" fmla="*/ 70 h 107"/>
                  <a:gd name="T34" fmla="*/ 0 w 969"/>
                  <a:gd name="T35" fmla="*/ 53 h 107"/>
                  <a:gd name="T36" fmla="*/ 3 w 969"/>
                  <a:gd name="T37" fmla="*/ 36 h 107"/>
                  <a:gd name="T38" fmla="*/ 10 w 969"/>
                  <a:gd name="T39" fmla="*/ 23 h 107"/>
                  <a:gd name="T40" fmla="*/ 22 w 969"/>
                  <a:gd name="T41" fmla="*/ 11 h 107"/>
                  <a:gd name="T42" fmla="*/ 36 w 969"/>
                  <a:gd name="T43" fmla="*/ 3 h 107"/>
                  <a:gd name="T44" fmla="*/ 53 w 969"/>
                  <a:gd name="T45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69" h="107">
                    <a:moveTo>
                      <a:pt x="53" y="0"/>
                    </a:moveTo>
                    <a:lnTo>
                      <a:pt x="916" y="0"/>
                    </a:lnTo>
                    <a:lnTo>
                      <a:pt x="933" y="3"/>
                    </a:lnTo>
                    <a:lnTo>
                      <a:pt x="947" y="11"/>
                    </a:lnTo>
                    <a:lnTo>
                      <a:pt x="959" y="23"/>
                    </a:lnTo>
                    <a:lnTo>
                      <a:pt x="966" y="36"/>
                    </a:lnTo>
                    <a:lnTo>
                      <a:pt x="969" y="53"/>
                    </a:lnTo>
                    <a:lnTo>
                      <a:pt x="966" y="70"/>
                    </a:lnTo>
                    <a:lnTo>
                      <a:pt x="959" y="85"/>
                    </a:lnTo>
                    <a:lnTo>
                      <a:pt x="947" y="96"/>
                    </a:lnTo>
                    <a:lnTo>
                      <a:pt x="933" y="103"/>
                    </a:lnTo>
                    <a:lnTo>
                      <a:pt x="916" y="107"/>
                    </a:lnTo>
                    <a:lnTo>
                      <a:pt x="53" y="107"/>
                    </a:lnTo>
                    <a:lnTo>
                      <a:pt x="36" y="103"/>
                    </a:lnTo>
                    <a:lnTo>
                      <a:pt x="22" y="96"/>
                    </a:lnTo>
                    <a:lnTo>
                      <a:pt x="10" y="85"/>
                    </a:lnTo>
                    <a:lnTo>
                      <a:pt x="3" y="70"/>
                    </a:lnTo>
                    <a:lnTo>
                      <a:pt x="0" y="53"/>
                    </a:lnTo>
                    <a:lnTo>
                      <a:pt x="3" y="36"/>
                    </a:lnTo>
                    <a:lnTo>
                      <a:pt x="10" y="23"/>
                    </a:lnTo>
                    <a:lnTo>
                      <a:pt x="22" y="11"/>
                    </a:lnTo>
                    <a:lnTo>
                      <a:pt x="36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97">
                <a:extLst>
                  <a:ext uri="{FF2B5EF4-FFF2-40B4-BE49-F238E27FC236}">
                    <a16:creationId xmlns:a16="http://schemas.microsoft.com/office/drawing/2014/main" id="{BC0400A7-9E8E-4526-9705-0586EC3D9C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19163" y="2974975"/>
                <a:ext cx="169863" cy="19050"/>
              </a:xfrm>
              <a:custGeom>
                <a:avLst/>
                <a:gdLst>
                  <a:gd name="T0" fmla="*/ 53 w 969"/>
                  <a:gd name="T1" fmla="*/ 0 h 107"/>
                  <a:gd name="T2" fmla="*/ 916 w 969"/>
                  <a:gd name="T3" fmla="*/ 0 h 107"/>
                  <a:gd name="T4" fmla="*/ 933 w 969"/>
                  <a:gd name="T5" fmla="*/ 2 h 107"/>
                  <a:gd name="T6" fmla="*/ 947 w 969"/>
                  <a:gd name="T7" fmla="*/ 10 h 107"/>
                  <a:gd name="T8" fmla="*/ 959 w 969"/>
                  <a:gd name="T9" fmla="*/ 22 h 107"/>
                  <a:gd name="T10" fmla="*/ 966 w 969"/>
                  <a:gd name="T11" fmla="*/ 36 h 107"/>
                  <a:gd name="T12" fmla="*/ 969 w 969"/>
                  <a:gd name="T13" fmla="*/ 53 h 107"/>
                  <a:gd name="T14" fmla="*/ 966 w 969"/>
                  <a:gd name="T15" fmla="*/ 71 h 107"/>
                  <a:gd name="T16" fmla="*/ 959 w 969"/>
                  <a:gd name="T17" fmla="*/ 84 h 107"/>
                  <a:gd name="T18" fmla="*/ 947 w 969"/>
                  <a:gd name="T19" fmla="*/ 96 h 107"/>
                  <a:gd name="T20" fmla="*/ 933 w 969"/>
                  <a:gd name="T21" fmla="*/ 103 h 107"/>
                  <a:gd name="T22" fmla="*/ 916 w 969"/>
                  <a:gd name="T23" fmla="*/ 107 h 107"/>
                  <a:gd name="T24" fmla="*/ 53 w 969"/>
                  <a:gd name="T25" fmla="*/ 107 h 107"/>
                  <a:gd name="T26" fmla="*/ 36 w 969"/>
                  <a:gd name="T27" fmla="*/ 103 h 107"/>
                  <a:gd name="T28" fmla="*/ 22 w 969"/>
                  <a:gd name="T29" fmla="*/ 96 h 107"/>
                  <a:gd name="T30" fmla="*/ 10 w 969"/>
                  <a:gd name="T31" fmla="*/ 84 h 107"/>
                  <a:gd name="T32" fmla="*/ 3 w 969"/>
                  <a:gd name="T33" fmla="*/ 71 h 107"/>
                  <a:gd name="T34" fmla="*/ 0 w 969"/>
                  <a:gd name="T35" fmla="*/ 53 h 107"/>
                  <a:gd name="T36" fmla="*/ 3 w 969"/>
                  <a:gd name="T37" fmla="*/ 36 h 107"/>
                  <a:gd name="T38" fmla="*/ 10 w 969"/>
                  <a:gd name="T39" fmla="*/ 22 h 107"/>
                  <a:gd name="T40" fmla="*/ 22 w 969"/>
                  <a:gd name="T41" fmla="*/ 10 h 107"/>
                  <a:gd name="T42" fmla="*/ 36 w 969"/>
                  <a:gd name="T43" fmla="*/ 2 h 107"/>
                  <a:gd name="T44" fmla="*/ 53 w 969"/>
                  <a:gd name="T45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69" h="107">
                    <a:moveTo>
                      <a:pt x="53" y="0"/>
                    </a:moveTo>
                    <a:lnTo>
                      <a:pt x="916" y="0"/>
                    </a:lnTo>
                    <a:lnTo>
                      <a:pt x="933" y="2"/>
                    </a:lnTo>
                    <a:lnTo>
                      <a:pt x="947" y="10"/>
                    </a:lnTo>
                    <a:lnTo>
                      <a:pt x="959" y="22"/>
                    </a:lnTo>
                    <a:lnTo>
                      <a:pt x="966" y="36"/>
                    </a:lnTo>
                    <a:lnTo>
                      <a:pt x="969" y="53"/>
                    </a:lnTo>
                    <a:lnTo>
                      <a:pt x="966" y="71"/>
                    </a:lnTo>
                    <a:lnTo>
                      <a:pt x="959" y="84"/>
                    </a:lnTo>
                    <a:lnTo>
                      <a:pt x="947" y="96"/>
                    </a:lnTo>
                    <a:lnTo>
                      <a:pt x="933" y="103"/>
                    </a:lnTo>
                    <a:lnTo>
                      <a:pt x="916" y="107"/>
                    </a:lnTo>
                    <a:lnTo>
                      <a:pt x="53" y="107"/>
                    </a:lnTo>
                    <a:lnTo>
                      <a:pt x="36" y="103"/>
                    </a:lnTo>
                    <a:lnTo>
                      <a:pt x="22" y="96"/>
                    </a:lnTo>
                    <a:lnTo>
                      <a:pt x="10" y="84"/>
                    </a:lnTo>
                    <a:lnTo>
                      <a:pt x="3" y="71"/>
                    </a:lnTo>
                    <a:lnTo>
                      <a:pt x="0" y="53"/>
                    </a:lnTo>
                    <a:lnTo>
                      <a:pt x="3" y="36"/>
                    </a:lnTo>
                    <a:lnTo>
                      <a:pt x="10" y="22"/>
                    </a:lnTo>
                    <a:lnTo>
                      <a:pt x="22" y="10"/>
                    </a:lnTo>
                    <a:lnTo>
                      <a:pt x="36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0" name="Freeform 102">
              <a:extLst>
                <a:ext uri="{FF2B5EF4-FFF2-40B4-BE49-F238E27FC236}">
                  <a16:creationId xmlns:a16="http://schemas.microsoft.com/office/drawing/2014/main" id="{D2AE0AF6-CE3B-460B-95ED-C4F2144184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73358" y="2805968"/>
              <a:ext cx="420849" cy="473373"/>
            </a:xfrm>
            <a:custGeom>
              <a:avLst/>
              <a:gdLst>
                <a:gd name="T0" fmla="*/ 2363 w 3010"/>
                <a:gd name="T1" fmla="*/ 2515 h 3384"/>
                <a:gd name="T2" fmla="*/ 2175 w 3010"/>
                <a:gd name="T3" fmla="*/ 2631 h 3384"/>
                <a:gd name="T4" fmla="*/ 2182 w 3010"/>
                <a:gd name="T5" fmla="*/ 2426 h 3384"/>
                <a:gd name="T6" fmla="*/ 234 w 3010"/>
                <a:gd name="T7" fmla="*/ 2589 h 3384"/>
                <a:gd name="T8" fmla="*/ 25 w 3010"/>
                <a:gd name="T9" fmla="*/ 2544 h 3384"/>
                <a:gd name="T10" fmla="*/ 224 w 3010"/>
                <a:gd name="T11" fmla="*/ 2426 h 3384"/>
                <a:gd name="T12" fmla="*/ 2005 w 3010"/>
                <a:gd name="T13" fmla="*/ 2408 h 3384"/>
                <a:gd name="T14" fmla="*/ 2101 w 3010"/>
                <a:gd name="T15" fmla="*/ 3201 h 3384"/>
                <a:gd name="T16" fmla="*/ 1686 w 3010"/>
                <a:gd name="T17" fmla="*/ 2329 h 3384"/>
                <a:gd name="T18" fmla="*/ 721 w 3010"/>
                <a:gd name="T19" fmla="*/ 2330 h 3384"/>
                <a:gd name="T20" fmla="*/ 306 w 3010"/>
                <a:gd name="T21" fmla="*/ 3201 h 3384"/>
                <a:gd name="T22" fmla="*/ 401 w 3010"/>
                <a:gd name="T23" fmla="*/ 2408 h 3384"/>
                <a:gd name="T24" fmla="*/ 1203 w 3010"/>
                <a:gd name="T25" fmla="*/ 2109 h 3384"/>
                <a:gd name="T26" fmla="*/ 1535 w 3010"/>
                <a:gd name="T27" fmla="*/ 2244 h 3384"/>
                <a:gd name="T28" fmla="*/ 1674 w 3010"/>
                <a:gd name="T29" fmla="*/ 2569 h 3384"/>
                <a:gd name="T30" fmla="*/ 781 w 3010"/>
                <a:gd name="T31" fmla="*/ 2367 h 3384"/>
                <a:gd name="T32" fmla="*/ 1045 w 3010"/>
                <a:gd name="T33" fmla="*/ 2136 h 3384"/>
                <a:gd name="T34" fmla="*/ 2258 w 3010"/>
                <a:gd name="T35" fmla="*/ 2107 h 3384"/>
                <a:gd name="T36" fmla="*/ 2307 w 3010"/>
                <a:gd name="T37" fmla="*/ 2269 h 3384"/>
                <a:gd name="T38" fmla="*/ 2155 w 3010"/>
                <a:gd name="T39" fmla="*/ 2348 h 3384"/>
                <a:gd name="T40" fmla="*/ 2045 w 3010"/>
                <a:gd name="T41" fmla="*/ 2217 h 3384"/>
                <a:gd name="T42" fmla="*/ 2155 w 3010"/>
                <a:gd name="T43" fmla="*/ 2087 h 3384"/>
                <a:gd name="T44" fmla="*/ 337 w 3010"/>
                <a:gd name="T45" fmla="*/ 2143 h 3384"/>
                <a:gd name="T46" fmla="*/ 320 w 3010"/>
                <a:gd name="T47" fmla="*/ 2311 h 3384"/>
                <a:gd name="T48" fmla="*/ 149 w 3010"/>
                <a:gd name="T49" fmla="*/ 2328 h 3384"/>
                <a:gd name="T50" fmla="*/ 100 w 3010"/>
                <a:gd name="T51" fmla="*/ 2166 h 3384"/>
                <a:gd name="T52" fmla="*/ 1776 w 3010"/>
                <a:gd name="T53" fmla="*/ 1842 h 3384"/>
                <a:gd name="T54" fmla="*/ 1967 w 3010"/>
                <a:gd name="T55" fmla="*/ 1971 h 3384"/>
                <a:gd name="T56" fmla="*/ 1907 w 3010"/>
                <a:gd name="T57" fmla="*/ 2191 h 3384"/>
                <a:gd name="T58" fmla="*/ 1675 w 3010"/>
                <a:gd name="T59" fmla="*/ 2211 h 3384"/>
                <a:gd name="T60" fmla="*/ 1577 w 3010"/>
                <a:gd name="T61" fmla="*/ 2005 h 3384"/>
                <a:gd name="T62" fmla="*/ 1741 w 3010"/>
                <a:gd name="T63" fmla="*/ 1845 h 3384"/>
                <a:gd name="T64" fmla="*/ 785 w 3010"/>
                <a:gd name="T65" fmla="*/ 1912 h 3384"/>
                <a:gd name="T66" fmla="*/ 805 w 3010"/>
                <a:gd name="T67" fmla="*/ 2140 h 3384"/>
                <a:gd name="T68" fmla="*/ 593 w 3010"/>
                <a:gd name="T69" fmla="*/ 2235 h 3384"/>
                <a:gd name="T70" fmla="*/ 430 w 3010"/>
                <a:gd name="T71" fmla="*/ 2076 h 3384"/>
                <a:gd name="T72" fmla="*/ 528 w 3010"/>
                <a:gd name="T73" fmla="*/ 1869 h 3384"/>
                <a:gd name="T74" fmla="*/ 1329 w 3010"/>
                <a:gd name="T75" fmla="*/ 1474 h 3384"/>
                <a:gd name="T76" fmla="*/ 1499 w 3010"/>
                <a:gd name="T77" fmla="*/ 1696 h 3384"/>
                <a:gd name="T78" fmla="*/ 1400 w 3010"/>
                <a:gd name="T79" fmla="*/ 1960 h 3384"/>
                <a:gd name="T80" fmla="*/ 1116 w 3010"/>
                <a:gd name="T81" fmla="*/ 2020 h 3384"/>
                <a:gd name="T82" fmla="*/ 916 w 3010"/>
                <a:gd name="T83" fmla="*/ 1823 h 3384"/>
                <a:gd name="T84" fmla="*/ 977 w 3010"/>
                <a:gd name="T85" fmla="*/ 1547 h 3384"/>
                <a:gd name="T86" fmla="*/ 1484 w 3010"/>
                <a:gd name="T87" fmla="*/ 120 h 3384"/>
                <a:gd name="T88" fmla="*/ 1288 w 3010"/>
                <a:gd name="T89" fmla="*/ 236 h 3384"/>
                <a:gd name="T90" fmla="*/ 1288 w 3010"/>
                <a:gd name="T91" fmla="*/ 980 h 3384"/>
                <a:gd name="T92" fmla="*/ 1484 w 3010"/>
                <a:gd name="T93" fmla="*/ 1097 h 3384"/>
                <a:gd name="T94" fmla="*/ 2769 w 3010"/>
                <a:gd name="T95" fmla="*/ 1073 h 3384"/>
                <a:gd name="T96" fmla="*/ 2888 w 3010"/>
                <a:gd name="T97" fmla="*/ 882 h 3384"/>
                <a:gd name="T98" fmla="*/ 2797 w 3010"/>
                <a:gd name="T99" fmla="*/ 161 h 3384"/>
                <a:gd name="T100" fmla="*/ 2668 w 3010"/>
                <a:gd name="T101" fmla="*/ 0 h 3384"/>
                <a:gd name="T102" fmla="*/ 2939 w 3010"/>
                <a:gd name="T103" fmla="*/ 130 h 3384"/>
                <a:gd name="T104" fmla="*/ 3007 w 3010"/>
                <a:gd name="T105" fmla="*/ 928 h 3384"/>
                <a:gd name="T106" fmla="*/ 2840 w 3010"/>
                <a:gd name="T107" fmla="*/ 1170 h 3384"/>
                <a:gd name="T108" fmla="*/ 1604 w 3010"/>
                <a:gd name="T109" fmla="*/ 1216 h 3384"/>
                <a:gd name="T110" fmla="*/ 1242 w 3010"/>
                <a:gd name="T111" fmla="*/ 1118 h 3384"/>
                <a:gd name="T112" fmla="*/ 1143 w 3010"/>
                <a:gd name="T113" fmla="*/ 334 h 3384"/>
                <a:gd name="T114" fmla="*/ 1275 w 3010"/>
                <a:gd name="T115" fmla="*/ 70 h 3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010" h="3384">
                  <a:moveTo>
                    <a:pt x="2182" y="2426"/>
                  </a:moveTo>
                  <a:lnTo>
                    <a:pt x="2218" y="2428"/>
                  </a:lnTo>
                  <a:lnTo>
                    <a:pt x="2253" y="2438"/>
                  </a:lnTo>
                  <a:lnTo>
                    <a:pt x="2285" y="2451"/>
                  </a:lnTo>
                  <a:lnTo>
                    <a:pt x="2315" y="2468"/>
                  </a:lnTo>
                  <a:lnTo>
                    <a:pt x="2340" y="2490"/>
                  </a:lnTo>
                  <a:lnTo>
                    <a:pt x="2363" y="2515"/>
                  </a:lnTo>
                  <a:lnTo>
                    <a:pt x="2381" y="2544"/>
                  </a:lnTo>
                  <a:lnTo>
                    <a:pt x="2394" y="2576"/>
                  </a:lnTo>
                  <a:lnTo>
                    <a:pt x="2403" y="2610"/>
                  </a:lnTo>
                  <a:lnTo>
                    <a:pt x="2406" y="2645"/>
                  </a:lnTo>
                  <a:lnTo>
                    <a:pt x="2406" y="3047"/>
                  </a:lnTo>
                  <a:lnTo>
                    <a:pt x="2175" y="3047"/>
                  </a:lnTo>
                  <a:lnTo>
                    <a:pt x="2175" y="2631"/>
                  </a:lnTo>
                  <a:lnTo>
                    <a:pt x="2172" y="2589"/>
                  </a:lnTo>
                  <a:lnTo>
                    <a:pt x="2165" y="2548"/>
                  </a:lnTo>
                  <a:lnTo>
                    <a:pt x="2153" y="2509"/>
                  </a:lnTo>
                  <a:lnTo>
                    <a:pt x="2137" y="2471"/>
                  </a:lnTo>
                  <a:lnTo>
                    <a:pt x="2118" y="2435"/>
                  </a:lnTo>
                  <a:lnTo>
                    <a:pt x="2150" y="2428"/>
                  </a:lnTo>
                  <a:lnTo>
                    <a:pt x="2182" y="2426"/>
                  </a:lnTo>
                  <a:close/>
                  <a:moveTo>
                    <a:pt x="224" y="2426"/>
                  </a:moveTo>
                  <a:lnTo>
                    <a:pt x="257" y="2428"/>
                  </a:lnTo>
                  <a:lnTo>
                    <a:pt x="287" y="2435"/>
                  </a:lnTo>
                  <a:lnTo>
                    <a:pt x="269" y="2471"/>
                  </a:lnTo>
                  <a:lnTo>
                    <a:pt x="253" y="2509"/>
                  </a:lnTo>
                  <a:lnTo>
                    <a:pt x="241" y="2548"/>
                  </a:lnTo>
                  <a:lnTo>
                    <a:pt x="234" y="2589"/>
                  </a:lnTo>
                  <a:lnTo>
                    <a:pt x="232" y="2631"/>
                  </a:lnTo>
                  <a:lnTo>
                    <a:pt x="232" y="3047"/>
                  </a:lnTo>
                  <a:lnTo>
                    <a:pt x="0" y="3047"/>
                  </a:lnTo>
                  <a:lnTo>
                    <a:pt x="0" y="2645"/>
                  </a:lnTo>
                  <a:lnTo>
                    <a:pt x="3" y="2610"/>
                  </a:lnTo>
                  <a:lnTo>
                    <a:pt x="11" y="2576"/>
                  </a:lnTo>
                  <a:lnTo>
                    <a:pt x="25" y="2544"/>
                  </a:lnTo>
                  <a:lnTo>
                    <a:pt x="44" y="2515"/>
                  </a:lnTo>
                  <a:lnTo>
                    <a:pt x="66" y="2490"/>
                  </a:lnTo>
                  <a:lnTo>
                    <a:pt x="92" y="2468"/>
                  </a:lnTo>
                  <a:lnTo>
                    <a:pt x="122" y="2450"/>
                  </a:lnTo>
                  <a:lnTo>
                    <a:pt x="154" y="2436"/>
                  </a:lnTo>
                  <a:lnTo>
                    <a:pt x="189" y="2428"/>
                  </a:lnTo>
                  <a:lnTo>
                    <a:pt x="224" y="2426"/>
                  </a:lnTo>
                  <a:close/>
                  <a:moveTo>
                    <a:pt x="1776" y="2314"/>
                  </a:moveTo>
                  <a:lnTo>
                    <a:pt x="1820" y="2318"/>
                  </a:lnTo>
                  <a:lnTo>
                    <a:pt x="1862" y="2326"/>
                  </a:lnTo>
                  <a:lnTo>
                    <a:pt x="1902" y="2339"/>
                  </a:lnTo>
                  <a:lnTo>
                    <a:pt x="1940" y="2358"/>
                  </a:lnTo>
                  <a:lnTo>
                    <a:pt x="1975" y="2380"/>
                  </a:lnTo>
                  <a:lnTo>
                    <a:pt x="2005" y="2408"/>
                  </a:lnTo>
                  <a:lnTo>
                    <a:pt x="2032" y="2438"/>
                  </a:lnTo>
                  <a:lnTo>
                    <a:pt x="2055" y="2471"/>
                  </a:lnTo>
                  <a:lnTo>
                    <a:pt x="2074" y="2508"/>
                  </a:lnTo>
                  <a:lnTo>
                    <a:pt x="2089" y="2547"/>
                  </a:lnTo>
                  <a:lnTo>
                    <a:pt x="2097" y="2588"/>
                  </a:lnTo>
                  <a:lnTo>
                    <a:pt x="2101" y="2631"/>
                  </a:lnTo>
                  <a:lnTo>
                    <a:pt x="2101" y="3201"/>
                  </a:lnTo>
                  <a:lnTo>
                    <a:pt x="1747" y="3201"/>
                  </a:lnTo>
                  <a:lnTo>
                    <a:pt x="1747" y="2569"/>
                  </a:lnTo>
                  <a:lnTo>
                    <a:pt x="1744" y="2517"/>
                  </a:lnTo>
                  <a:lnTo>
                    <a:pt x="1735" y="2467"/>
                  </a:lnTo>
                  <a:lnTo>
                    <a:pt x="1723" y="2420"/>
                  </a:lnTo>
                  <a:lnTo>
                    <a:pt x="1706" y="2373"/>
                  </a:lnTo>
                  <a:lnTo>
                    <a:pt x="1686" y="2329"/>
                  </a:lnTo>
                  <a:lnTo>
                    <a:pt x="1714" y="2322"/>
                  </a:lnTo>
                  <a:lnTo>
                    <a:pt x="1745" y="2317"/>
                  </a:lnTo>
                  <a:lnTo>
                    <a:pt x="1776" y="2314"/>
                  </a:lnTo>
                  <a:close/>
                  <a:moveTo>
                    <a:pt x="630" y="2314"/>
                  </a:moveTo>
                  <a:lnTo>
                    <a:pt x="661" y="2317"/>
                  </a:lnTo>
                  <a:lnTo>
                    <a:pt x="691" y="2322"/>
                  </a:lnTo>
                  <a:lnTo>
                    <a:pt x="721" y="2330"/>
                  </a:lnTo>
                  <a:lnTo>
                    <a:pt x="700" y="2374"/>
                  </a:lnTo>
                  <a:lnTo>
                    <a:pt x="682" y="2420"/>
                  </a:lnTo>
                  <a:lnTo>
                    <a:pt x="669" y="2468"/>
                  </a:lnTo>
                  <a:lnTo>
                    <a:pt x="661" y="2517"/>
                  </a:lnTo>
                  <a:lnTo>
                    <a:pt x="659" y="2569"/>
                  </a:lnTo>
                  <a:lnTo>
                    <a:pt x="659" y="3201"/>
                  </a:lnTo>
                  <a:lnTo>
                    <a:pt x="306" y="3201"/>
                  </a:lnTo>
                  <a:lnTo>
                    <a:pt x="306" y="2631"/>
                  </a:lnTo>
                  <a:lnTo>
                    <a:pt x="309" y="2588"/>
                  </a:lnTo>
                  <a:lnTo>
                    <a:pt x="318" y="2547"/>
                  </a:lnTo>
                  <a:lnTo>
                    <a:pt x="332" y="2508"/>
                  </a:lnTo>
                  <a:lnTo>
                    <a:pt x="350" y="2471"/>
                  </a:lnTo>
                  <a:lnTo>
                    <a:pt x="373" y="2438"/>
                  </a:lnTo>
                  <a:lnTo>
                    <a:pt x="401" y="2408"/>
                  </a:lnTo>
                  <a:lnTo>
                    <a:pt x="431" y="2380"/>
                  </a:lnTo>
                  <a:lnTo>
                    <a:pt x="466" y="2358"/>
                  </a:lnTo>
                  <a:lnTo>
                    <a:pt x="504" y="2339"/>
                  </a:lnTo>
                  <a:lnTo>
                    <a:pt x="543" y="2326"/>
                  </a:lnTo>
                  <a:lnTo>
                    <a:pt x="585" y="2318"/>
                  </a:lnTo>
                  <a:lnTo>
                    <a:pt x="630" y="2314"/>
                  </a:lnTo>
                  <a:close/>
                  <a:moveTo>
                    <a:pt x="1203" y="2109"/>
                  </a:moveTo>
                  <a:lnTo>
                    <a:pt x="1258" y="2112"/>
                  </a:lnTo>
                  <a:lnTo>
                    <a:pt x="1310" y="2122"/>
                  </a:lnTo>
                  <a:lnTo>
                    <a:pt x="1362" y="2136"/>
                  </a:lnTo>
                  <a:lnTo>
                    <a:pt x="1410" y="2157"/>
                  </a:lnTo>
                  <a:lnTo>
                    <a:pt x="1455" y="2181"/>
                  </a:lnTo>
                  <a:lnTo>
                    <a:pt x="1497" y="2211"/>
                  </a:lnTo>
                  <a:lnTo>
                    <a:pt x="1535" y="2244"/>
                  </a:lnTo>
                  <a:lnTo>
                    <a:pt x="1570" y="2282"/>
                  </a:lnTo>
                  <a:lnTo>
                    <a:pt x="1600" y="2323"/>
                  </a:lnTo>
                  <a:lnTo>
                    <a:pt x="1625" y="2367"/>
                  </a:lnTo>
                  <a:lnTo>
                    <a:pt x="1646" y="2414"/>
                  </a:lnTo>
                  <a:lnTo>
                    <a:pt x="1661" y="2463"/>
                  </a:lnTo>
                  <a:lnTo>
                    <a:pt x="1670" y="2515"/>
                  </a:lnTo>
                  <a:lnTo>
                    <a:pt x="1674" y="2569"/>
                  </a:lnTo>
                  <a:lnTo>
                    <a:pt x="1674" y="3384"/>
                  </a:lnTo>
                  <a:lnTo>
                    <a:pt x="733" y="3384"/>
                  </a:lnTo>
                  <a:lnTo>
                    <a:pt x="733" y="2569"/>
                  </a:lnTo>
                  <a:lnTo>
                    <a:pt x="737" y="2515"/>
                  </a:lnTo>
                  <a:lnTo>
                    <a:pt x="746" y="2463"/>
                  </a:lnTo>
                  <a:lnTo>
                    <a:pt x="761" y="2414"/>
                  </a:lnTo>
                  <a:lnTo>
                    <a:pt x="781" y="2367"/>
                  </a:lnTo>
                  <a:lnTo>
                    <a:pt x="807" y="2323"/>
                  </a:lnTo>
                  <a:lnTo>
                    <a:pt x="836" y="2282"/>
                  </a:lnTo>
                  <a:lnTo>
                    <a:pt x="871" y="2244"/>
                  </a:lnTo>
                  <a:lnTo>
                    <a:pt x="910" y="2211"/>
                  </a:lnTo>
                  <a:lnTo>
                    <a:pt x="952" y="2181"/>
                  </a:lnTo>
                  <a:lnTo>
                    <a:pt x="997" y="2157"/>
                  </a:lnTo>
                  <a:lnTo>
                    <a:pt x="1045" y="2136"/>
                  </a:lnTo>
                  <a:lnTo>
                    <a:pt x="1095" y="2122"/>
                  </a:lnTo>
                  <a:lnTo>
                    <a:pt x="1149" y="2112"/>
                  </a:lnTo>
                  <a:lnTo>
                    <a:pt x="1203" y="2109"/>
                  </a:lnTo>
                  <a:close/>
                  <a:moveTo>
                    <a:pt x="2182" y="2085"/>
                  </a:moveTo>
                  <a:lnTo>
                    <a:pt x="2210" y="2087"/>
                  </a:lnTo>
                  <a:lnTo>
                    <a:pt x="2235" y="2095"/>
                  </a:lnTo>
                  <a:lnTo>
                    <a:pt x="2258" y="2107"/>
                  </a:lnTo>
                  <a:lnTo>
                    <a:pt x="2278" y="2124"/>
                  </a:lnTo>
                  <a:lnTo>
                    <a:pt x="2295" y="2143"/>
                  </a:lnTo>
                  <a:lnTo>
                    <a:pt x="2307" y="2166"/>
                  </a:lnTo>
                  <a:lnTo>
                    <a:pt x="2315" y="2190"/>
                  </a:lnTo>
                  <a:lnTo>
                    <a:pt x="2318" y="2217"/>
                  </a:lnTo>
                  <a:lnTo>
                    <a:pt x="2315" y="2244"/>
                  </a:lnTo>
                  <a:lnTo>
                    <a:pt x="2307" y="2269"/>
                  </a:lnTo>
                  <a:lnTo>
                    <a:pt x="2295" y="2292"/>
                  </a:lnTo>
                  <a:lnTo>
                    <a:pt x="2278" y="2311"/>
                  </a:lnTo>
                  <a:lnTo>
                    <a:pt x="2258" y="2328"/>
                  </a:lnTo>
                  <a:lnTo>
                    <a:pt x="2235" y="2340"/>
                  </a:lnTo>
                  <a:lnTo>
                    <a:pt x="2210" y="2348"/>
                  </a:lnTo>
                  <a:lnTo>
                    <a:pt x="2182" y="2350"/>
                  </a:lnTo>
                  <a:lnTo>
                    <a:pt x="2155" y="2348"/>
                  </a:lnTo>
                  <a:lnTo>
                    <a:pt x="2129" y="2340"/>
                  </a:lnTo>
                  <a:lnTo>
                    <a:pt x="2106" y="2328"/>
                  </a:lnTo>
                  <a:lnTo>
                    <a:pt x="2086" y="2311"/>
                  </a:lnTo>
                  <a:lnTo>
                    <a:pt x="2069" y="2292"/>
                  </a:lnTo>
                  <a:lnTo>
                    <a:pt x="2056" y="2269"/>
                  </a:lnTo>
                  <a:lnTo>
                    <a:pt x="2048" y="2244"/>
                  </a:lnTo>
                  <a:lnTo>
                    <a:pt x="2045" y="2217"/>
                  </a:lnTo>
                  <a:lnTo>
                    <a:pt x="2048" y="2190"/>
                  </a:lnTo>
                  <a:lnTo>
                    <a:pt x="2056" y="2166"/>
                  </a:lnTo>
                  <a:lnTo>
                    <a:pt x="2069" y="2143"/>
                  </a:lnTo>
                  <a:lnTo>
                    <a:pt x="2086" y="2124"/>
                  </a:lnTo>
                  <a:lnTo>
                    <a:pt x="2106" y="2107"/>
                  </a:lnTo>
                  <a:lnTo>
                    <a:pt x="2129" y="2095"/>
                  </a:lnTo>
                  <a:lnTo>
                    <a:pt x="2155" y="2087"/>
                  </a:lnTo>
                  <a:lnTo>
                    <a:pt x="2182" y="2085"/>
                  </a:lnTo>
                  <a:close/>
                  <a:moveTo>
                    <a:pt x="224" y="2085"/>
                  </a:moveTo>
                  <a:lnTo>
                    <a:pt x="252" y="2087"/>
                  </a:lnTo>
                  <a:lnTo>
                    <a:pt x="277" y="2095"/>
                  </a:lnTo>
                  <a:lnTo>
                    <a:pt x="300" y="2107"/>
                  </a:lnTo>
                  <a:lnTo>
                    <a:pt x="320" y="2124"/>
                  </a:lnTo>
                  <a:lnTo>
                    <a:pt x="337" y="2143"/>
                  </a:lnTo>
                  <a:lnTo>
                    <a:pt x="349" y="2166"/>
                  </a:lnTo>
                  <a:lnTo>
                    <a:pt x="358" y="2190"/>
                  </a:lnTo>
                  <a:lnTo>
                    <a:pt x="360" y="2217"/>
                  </a:lnTo>
                  <a:lnTo>
                    <a:pt x="358" y="2244"/>
                  </a:lnTo>
                  <a:lnTo>
                    <a:pt x="349" y="2269"/>
                  </a:lnTo>
                  <a:lnTo>
                    <a:pt x="337" y="2292"/>
                  </a:lnTo>
                  <a:lnTo>
                    <a:pt x="320" y="2311"/>
                  </a:lnTo>
                  <a:lnTo>
                    <a:pt x="300" y="2328"/>
                  </a:lnTo>
                  <a:lnTo>
                    <a:pt x="277" y="2340"/>
                  </a:lnTo>
                  <a:lnTo>
                    <a:pt x="252" y="2348"/>
                  </a:lnTo>
                  <a:lnTo>
                    <a:pt x="224" y="2350"/>
                  </a:lnTo>
                  <a:lnTo>
                    <a:pt x="197" y="2348"/>
                  </a:lnTo>
                  <a:lnTo>
                    <a:pt x="172" y="2340"/>
                  </a:lnTo>
                  <a:lnTo>
                    <a:pt x="149" y="2328"/>
                  </a:lnTo>
                  <a:lnTo>
                    <a:pt x="128" y="2311"/>
                  </a:lnTo>
                  <a:lnTo>
                    <a:pt x="112" y="2292"/>
                  </a:lnTo>
                  <a:lnTo>
                    <a:pt x="100" y="2269"/>
                  </a:lnTo>
                  <a:lnTo>
                    <a:pt x="91" y="2244"/>
                  </a:lnTo>
                  <a:lnTo>
                    <a:pt x="88" y="2217"/>
                  </a:lnTo>
                  <a:lnTo>
                    <a:pt x="91" y="2190"/>
                  </a:lnTo>
                  <a:lnTo>
                    <a:pt x="100" y="2166"/>
                  </a:lnTo>
                  <a:lnTo>
                    <a:pt x="112" y="2143"/>
                  </a:lnTo>
                  <a:lnTo>
                    <a:pt x="128" y="2124"/>
                  </a:lnTo>
                  <a:lnTo>
                    <a:pt x="149" y="2107"/>
                  </a:lnTo>
                  <a:lnTo>
                    <a:pt x="172" y="2095"/>
                  </a:lnTo>
                  <a:lnTo>
                    <a:pt x="197" y="2087"/>
                  </a:lnTo>
                  <a:lnTo>
                    <a:pt x="224" y="2085"/>
                  </a:lnTo>
                  <a:close/>
                  <a:moveTo>
                    <a:pt x="1776" y="1842"/>
                  </a:moveTo>
                  <a:lnTo>
                    <a:pt x="1813" y="1845"/>
                  </a:lnTo>
                  <a:lnTo>
                    <a:pt x="1848" y="1854"/>
                  </a:lnTo>
                  <a:lnTo>
                    <a:pt x="1879" y="1869"/>
                  </a:lnTo>
                  <a:lnTo>
                    <a:pt x="1907" y="1889"/>
                  </a:lnTo>
                  <a:lnTo>
                    <a:pt x="1932" y="1912"/>
                  </a:lnTo>
                  <a:lnTo>
                    <a:pt x="1952" y="1940"/>
                  </a:lnTo>
                  <a:lnTo>
                    <a:pt x="1967" y="1971"/>
                  </a:lnTo>
                  <a:lnTo>
                    <a:pt x="1977" y="2005"/>
                  </a:lnTo>
                  <a:lnTo>
                    <a:pt x="1980" y="2040"/>
                  </a:lnTo>
                  <a:lnTo>
                    <a:pt x="1977" y="2076"/>
                  </a:lnTo>
                  <a:lnTo>
                    <a:pt x="1967" y="2109"/>
                  </a:lnTo>
                  <a:lnTo>
                    <a:pt x="1952" y="2140"/>
                  </a:lnTo>
                  <a:lnTo>
                    <a:pt x="1932" y="2168"/>
                  </a:lnTo>
                  <a:lnTo>
                    <a:pt x="1907" y="2191"/>
                  </a:lnTo>
                  <a:lnTo>
                    <a:pt x="1879" y="2211"/>
                  </a:lnTo>
                  <a:lnTo>
                    <a:pt x="1848" y="2226"/>
                  </a:lnTo>
                  <a:lnTo>
                    <a:pt x="1813" y="2235"/>
                  </a:lnTo>
                  <a:lnTo>
                    <a:pt x="1776" y="2239"/>
                  </a:lnTo>
                  <a:lnTo>
                    <a:pt x="1741" y="2235"/>
                  </a:lnTo>
                  <a:lnTo>
                    <a:pt x="1706" y="2226"/>
                  </a:lnTo>
                  <a:lnTo>
                    <a:pt x="1675" y="2211"/>
                  </a:lnTo>
                  <a:lnTo>
                    <a:pt x="1646" y="2191"/>
                  </a:lnTo>
                  <a:lnTo>
                    <a:pt x="1622" y="2168"/>
                  </a:lnTo>
                  <a:lnTo>
                    <a:pt x="1602" y="2140"/>
                  </a:lnTo>
                  <a:lnTo>
                    <a:pt x="1586" y="2109"/>
                  </a:lnTo>
                  <a:lnTo>
                    <a:pt x="1577" y="2076"/>
                  </a:lnTo>
                  <a:lnTo>
                    <a:pt x="1574" y="2040"/>
                  </a:lnTo>
                  <a:lnTo>
                    <a:pt x="1577" y="2005"/>
                  </a:lnTo>
                  <a:lnTo>
                    <a:pt x="1586" y="1971"/>
                  </a:lnTo>
                  <a:lnTo>
                    <a:pt x="1602" y="1940"/>
                  </a:lnTo>
                  <a:lnTo>
                    <a:pt x="1622" y="1912"/>
                  </a:lnTo>
                  <a:lnTo>
                    <a:pt x="1646" y="1889"/>
                  </a:lnTo>
                  <a:lnTo>
                    <a:pt x="1675" y="1869"/>
                  </a:lnTo>
                  <a:lnTo>
                    <a:pt x="1706" y="1854"/>
                  </a:lnTo>
                  <a:lnTo>
                    <a:pt x="1741" y="1845"/>
                  </a:lnTo>
                  <a:lnTo>
                    <a:pt x="1776" y="1842"/>
                  </a:lnTo>
                  <a:close/>
                  <a:moveTo>
                    <a:pt x="630" y="1842"/>
                  </a:moveTo>
                  <a:lnTo>
                    <a:pt x="666" y="1845"/>
                  </a:lnTo>
                  <a:lnTo>
                    <a:pt x="700" y="1854"/>
                  </a:lnTo>
                  <a:lnTo>
                    <a:pt x="731" y="1869"/>
                  </a:lnTo>
                  <a:lnTo>
                    <a:pt x="760" y="1889"/>
                  </a:lnTo>
                  <a:lnTo>
                    <a:pt x="785" y="1912"/>
                  </a:lnTo>
                  <a:lnTo>
                    <a:pt x="805" y="1940"/>
                  </a:lnTo>
                  <a:lnTo>
                    <a:pt x="819" y="1971"/>
                  </a:lnTo>
                  <a:lnTo>
                    <a:pt x="829" y="2005"/>
                  </a:lnTo>
                  <a:lnTo>
                    <a:pt x="832" y="2040"/>
                  </a:lnTo>
                  <a:lnTo>
                    <a:pt x="829" y="2076"/>
                  </a:lnTo>
                  <a:lnTo>
                    <a:pt x="819" y="2109"/>
                  </a:lnTo>
                  <a:lnTo>
                    <a:pt x="805" y="2140"/>
                  </a:lnTo>
                  <a:lnTo>
                    <a:pt x="785" y="2168"/>
                  </a:lnTo>
                  <a:lnTo>
                    <a:pt x="760" y="2191"/>
                  </a:lnTo>
                  <a:lnTo>
                    <a:pt x="731" y="2211"/>
                  </a:lnTo>
                  <a:lnTo>
                    <a:pt x="700" y="2226"/>
                  </a:lnTo>
                  <a:lnTo>
                    <a:pt x="666" y="2235"/>
                  </a:lnTo>
                  <a:lnTo>
                    <a:pt x="630" y="2239"/>
                  </a:lnTo>
                  <a:lnTo>
                    <a:pt x="593" y="2235"/>
                  </a:lnTo>
                  <a:lnTo>
                    <a:pt x="559" y="2226"/>
                  </a:lnTo>
                  <a:lnTo>
                    <a:pt x="528" y="2211"/>
                  </a:lnTo>
                  <a:lnTo>
                    <a:pt x="499" y="2191"/>
                  </a:lnTo>
                  <a:lnTo>
                    <a:pt x="474" y="2168"/>
                  </a:lnTo>
                  <a:lnTo>
                    <a:pt x="454" y="2140"/>
                  </a:lnTo>
                  <a:lnTo>
                    <a:pt x="440" y="2109"/>
                  </a:lnTo>
                  <a:lnTo>
                    <a:pt x="430" y="2076"/>
                  </a:lnTo>
                  <a:lnTo>
                    <a:pt x="427" y="2040"/>
                  </a:lnTo>
                  <a:lnTo>
                    <a:pt x="430" y="2005"/>
                  </a:lnTo>
                  <a:lnTo>
                    <a:pt x="440" y="1971"/>
                  </a:lnTo>
                  <a:lnTo>
                    <a:pt x="454" y="1940"/>
                  </a:lnTo>
                  <a:lnTo>
                    <a:pt x="474" y="1912"/>
                  </a:lnTo>
                  <a:lnTo>
                    <a:pt x="499" y="1889"/>
                  </a:lnTo>
                  <a:lnTo>
                    <a:pt x="528" y="1869"/>
                  </a:lnTo>
                  <a:lnTo>
                    <a:pt x="559" y="1854"/>
                  </a:lnTo>
                  <a:lnTo>
                    <a:pt x="593" y="1845"/>
                  </a:lnTo>
                  <a:lnTo>
                    <a:pt x="630" y="1842"/>
                  </a:lnTo>
                  <a:close/>
                  <a:moveTo>
                    <a:pt x="1203" y="1446"/>
                  </a:moveTo>
                  <a:lnTo>
                    <a:pt x="1248" y="1450"/>
                  </a:lnTo>
                  <a:lnTo>
                    <a:pt x="1289" y="1459"/>
                  </a:lnTo>
                  <a:lnTo>
                    <a:pt x="1329" y="1474"/>
                  </a:lnTo>
                  <a:lnTo>
                    <a:pt x="1366" y="1493"/>
                  </a:lnTo>
                  <a:lnTo>
                    <a:pt x="1400" y="1519"/>
                  </a:lnTo>
                  <a:lnTo>
                    <a:pt x="1429" y="1547"/>
                  </a:lnTo>
                  <a:lnTo>
                    <a:pt x="1454" y="1580"/>
                  </a:lnTo>
                  <a:lnTo>
                    <a:pt x="1475" y="1616"/>
                  </a:lnTo>
                  <a:lnTo>
                    <a:pt x="1490" y="1655"/>
                  </a:lnTo>
                  <a:lnTo>
                    <a:pt x="1499" y="1696"/>
                  </a:lnTo>
                  <a:lnTo>
                    <a:pt x="1502" y="1739"/>
                  </a:lnTo>
                  <a:lnTo>
                    <a:pt x="1499" y="1782"/>
                  </a:lnTo>
                  <a:lnTo>
                    <a:pt x="1490" y="1823"/>
                  </a:lnTo>
                  <a:lnTo>
                    <a:pt x="1475" y="1862"/>
                  </a:lnTo>
                  <a:lnTo>
                    <a:pt x="1454" y="1898"/>
                  </a:lnTo>
                  <a:lnTo>
                    <a:pt x="1429" y="1931"/>
                  </a:lnTo>
                  <a:lnTo>
                    <a:pt x="1400" y="1960"/>
                  </a:lnTo>
                  <a:lnTo>
                    <a:pt x="1366" y="1985"/>
                  </a:lnTo>
                  <a:lnTo>
                    <a:pt x="1329" y="2005"/>
                  </a:lnTo>
                  <a:lnTo>
                    <a:pt x="1289" y="2020"/>
                  </a:lnTo>
                  <a:lnTo>
                    <a:pt x="1248" y="2029"/>
                  </a:lnTo>
                  <a:lnTo>
                    <a:pt x="1203" y="2032"/>
                  </a:lnTo>
                  <a:lnTo>
                    <a:pt x="1158" y="2029"/>
                  </a:lnTo>
                  <a:lnTo>
                    <a:pt x="1116" y="2020"/>
                  </a:lnTo>
                  <a:lnTo>
                    <a:pt x="1076" y="2005"/>
                  </a:lnTo>
                  <a:lnTo>
                    <a:pt x="1040" y="1985"/>
                  </a:lnTo>
                  <a:lnTo>
                    <a:pt x="1006" y="1960"/>
                  </a:lnTo>
                  <a:lnTo>
                    <a:pt x="977" y="1931"/>
                  </a:lnTo>
                  <a:lnTo>
                    <a:pt x="952" y="1898"/>
                  </a:lnTo>
                  <a:lnTo>
                    <a:pt x="932" y="1862"/>
                  </a:lnTo>
                  <a:lnTo>
                    <a:pt x="916" y="1823"/>
                  </a:lnTo>
                  <a:lnTo>
                    <a:pt x="907" y="1782"/>
                  </a:lnTo>
                  <a:lnTo>
                    <a:pt x="903" y="1739"/>
                  </a:lnTo>
                  <a:lnTo>
                    <a:pt x="907" y="1696"/>
                  </a:lnTo>
                  <a:lnTo>
                    <a:pt x="916" y="1655"/>
                  </a:lnTo>
                  <a:lnTo>
                    <a:pt x="932" y="1616"/>
                  </a:lnTo>
                  <a:lnTo>
                    <a:pt x="952" y="1580"/>
                  </a:lnTo>
                  <a:lnTo>
                    <a:pt x="977" y="1547"/>
                  </a:lnTo>
                  <a:lnTo>
                    <a:pt x="1006" y="1519"/>
                  </a:lnTo>
                  <a:lnTo>
                    <a:pt x="1040" y="1493"/>
                  </a:lnTo>
                  <a:lnTo>
                    <a:pt x="1076" y="1474"/>
                  </a:lnTo>
                  <a:lnTo>
                    <a:pt x="1116" y="1459"/>
                  </a:lnTo>
                  <a:lnTo>
                    <a:pt x="1158" y="1450"/>
                  </a:lnTo>
                  <a:lnTo>
                    <a:pt x="1203" y="1446"/>
                  </a:lnTo>
                  <a:close/>
                  <a:moveTo>
                    <a:pt x="1484" y="120"/>
                  </a:moveTo>
                  <a:lnTo>
                    <a:pt x="1448" y="123"/>
                  </a:lnTo>
                  <a:lnTo>
                    <a:pt x="1414" y="131"/>
                  </a:lnTo>
                  <a:lnTo>
                    <a:pt x="1383" y="144"/>
                  </a:lnTo>
                  <a:lnTo>
                    <a:pt x="1355" y="161"/>
                  </a:lnTo>
                  <a:lnTo>
                    <a:pt x="1328" y="183"/>
                  </a:lnTo>
                  <a:lnTo>
                    <a:pt x="1306" y="208"/>
                  </a:lnTo>
                  <a:lnTo>
                    <a:pt x="1288" y="236"/>
                  </a:lnTo>
                  <a:lnTo>
                    <a:pt x="1275" y="267"/>
                  </a:lnTo>
                  <a:lnTo>
                    <a:pt x="1266" y="299"/>
                  </a:lnTo>
                  <a:lnTo>
                    <a:pt x="1264" y="334"/>
                  </a:lnTo>
                  <a:lnTo>
                    <a:pt x="1264" y="882"/>
                  </a:lnTo>
                  <a:lnTo>
                    <a:pt x="1266" y="917"/>
                  </a:lnTo>
                  <a:lnTo>
                    <a:pt x="1275" y="950"/>
                  </a:lnTo>
                  <a:lnTo>
                    <a:pt x="1288" y="980"/>
                  </a:lnTo>
                  <a:lnTo>
                    <a:pt x="1306" y="1009"/>
                  </a:lnTo>
                  <a:lnTo>
                    <a:pt x="1328" y="1034"/>
                  </a:lnTo>
                  <a:lnTo>
                    <a:pt x="1355" y="1055"/>
                  </a:lnTo>
                  <a:lnTo>
                    <a:pt x="1383" y="1073"/>
                  </a:lnTo>
                  <a:lnTo>
                    <a:pt x="1414" y="1086"/>
                  </a:lnTo>
                  <a:lnTo>
                    <a:pt x="1448" y="1094"/>
                  </a:lnTo>
                  <a:lnTo>
                    <a:pt x="1484" y="1097"/>
                  </a:lnTo>
                  <a:lnTo>
                    <a:pt x="1728" y="1097"/>
                  </a:lnTo>
                  <a:lnTo>
                    <a:pt x="1728" y="1365"/>
                  </a:lnTo>
                  <a:lnTo>
                    <a:pt x="2002" y="1097"/>
                  </a:lnTo>
                  <a:lnTo>
                    <a:pt x="2668" y="1097"/>
                  </a:lnTo>
                  <a:lnTo>
                    <a:pt x="2704" y="1094"/>
                  </a:lnTo>
                  <a:lnTo>
                    <a:pt x="2737" y="1086"/>
                  </a:lnTo>
                  <a:lnTo>
                    <a:pt x="2769" y="1073"/>
                  </a:lnTo>
                  <a:lnTo>
                    <a:pt x="2797" y="1055"/>
                  </a:lnTo>
                  <a:lnTo>
                    <a:pt x="2822" y="1034"/>
                  </a:lnTo>
                  <a:lnTo>
                    <a:pt x="2844" y="1009"/>
                  </a:lnTo>
                  <a:lnTo>
                    <a:pt x="2862" y="980"/>
                  </a:lnTo>
                  <a:lnTo>
                    <a:pt x="2876" y="950"/>
                  </a:lnTo>
                  <a:lnTo>
                    <a:pt x="2884" y="917"/>
                  </a:lnTo>
                  <a:lnTo>
                    <a:pt x="2888" y="882"/>
                  </a:lnTo>
                  <a:lnTo>
                    <a:pt x="2888" y="334"/>
                  </a:lnTo>
                  <a:lnTo>
                    <a:pt x="2884" y="299"/>
                  </a:lnTo>
                  <a:lnTo>
                    <a:pt x="2876" y="267"/>
                  </a:lnTo>
                  <a:lnTo>
                    <a:pt x="2862" y="236"/>
                  </a:lnTo>
                  <a:lnTo>
                    <a:pt x="2844" y="208"/>
                  </a:lnTo>
                  <a:lnTo>
                    <a:pt x="2822" y="183"/>
                  </a:lnTo>
                  <a:lnTo>
                    <a:pt x="2797" y="161"/>
                  </a:lnTo>
                  <a:lnTo>
                    <a:pt x="2769" y="144"/>
                  </a:lnTo>
                  <a:lnTo>
                    <a:pt x="2737" y="131"/>
                  </a:lnTo>
                  <a:lnTo>
                    <a:pt x="2704" y="123"/>
                  </a:lnTo>
                  <a:lnTo>
                    <a:pt x="2668" y="120"/>
                  </a:lnTo>
                  <a:lnTo>
                    <a:pt x="1484" y="120"/>
                  </a:lnTo>
                  <a:close/>
                  <a:moveTo>
                    <a:pt x="1484" y="0"/>
                  </a:moveTo>
                  <a:lnTo>
                    <a:pt x="2668" y="0"/>
                  </a:lnTo>
                  <a:lnTo>
                    <a:pt x="2714" y="3"/>
                  </a:lnTo>
                  <a:lnTo>
                    <a:pt x="2759" y="12"/>
                  </a:lnTo>
                  <a:lnTo>
                    <a:pt x="2801" y="27"/>
                  </a:lnTo>
                  <a:lnTo>
                    <a:pt x="2840" y="46"/>
                  </a:lnTo>
                  <a:lnTo>
                    <a:pt x="2877" y="70"/>
                  </a:lnTo>
                  <a:lnTo>
                    <a:pt x="2910" y="97"/>
                  </a:lnTo>
                  <a:lnTo>
                    <a:pt x="2939" y="130"/>
                  </a:lnTo>
                  <a:lnTo>
                    <a:pt x="2963" y="165"/>
                  </a:lnTo>
                  <a:lnTo>
                    <a:pt x="2983" y="204"/>
                  </a:lnTo>
                  <a:lnTo>
                    <a:pt x="2998" y="245"/>
                  </a:lnTo>
                  <a:lnTo>
                    <a:pt x="3007" y="288"/>
                  </a:lnTo>
                  <a:lnTo>
                    <a:pt x="3010" y="334"/>
                  </a:lnTo>
                  <a:lnTo>
                    <a:pt x="3010" y="882"/>
                  </a:lnTo>
                  <a:lnTo>
                    <a:pt x="3007" y="928"/>
                  </a:lnTo>
                  <a:lnTo>
                    <a:pt x="2998" y="971"/>
                  </a:lnTo>
                  <a:lnTo>
                    <a:pt x="2983" y="1012"/>
                  </a:lnTo>
                  <a:lnTo>
                    <a:pt x="2963" y="1051"/>
                  </a:lnTo>
                  <a:lnTo>
                    <a:pt x="2939" y="1086"/>
                  </a:lnTo>
                  <a:lnTo>
                    <a:pt x="2910" y="1118"/>
                  </a:lnTo>
                  <a:lnTo>
                    <a:pt x="2877" y="1146"/>
                  </a:lnTo>
                  <a:lnTo>
                    <a:pt x="2840" y="1170"/>
                  </a:lnTo>
                  <a:lnTo>
                    <a:pt x="2801" y="1190"/>
                  </a:lnTo>
                  <a:lnTo>
                    <a:pt x="2759" y="1204"/>
                  </a:lnTo>
                  <a:lnTo>
                    <a:pt x="2714" y="1213"/>
                  </a:lnTo>
                  <a:lnTo>
                    <a:pt x="2668" y="1216"/>
                  </a:lnTo>
                  <a:lnTo>
                    <a:pt x="2053" y="1216"/>
                  </a:lnTo>
                  <a:lnTo>
                    <a:pt x="1604" y="1654"/>
                  </a:lnTo>
                  <a:lnTo>
                    <a:pt x="1604" y="1216"/>
                  </a:lnTo>
                  <a:lnTo>
                    <a:pt x="1484" y="1216"/>
                  </a:lnTo>
                  <a:lnTo>
                    <a:pt x="1437" y="1213"/>
                  </a:lnTo>
                  <a:lnTo>
                    <a:pt x="1393" y="1204"/>
                  </a:lnTo>
                  <a:lnTo>
                    <a:pt x="1351" y="1190"/>
                  </a:lnTo>
                  <a:lnTo>
                    <a:pt x="1312" y="1170"/>
                  </a:lnTo>
                  <a:lnTo>
                    <a:pt x="1275" y="1146"/>
                  </a:lnTo>
                  <a:lnTo>
                    <a:pt x="1242" y="1118"/>
                  </a:lnTo>
                  <a:lnTo>
                    <a:pt x="1214" y="1086"/>
                  </a:lnTo>
                  <a:lnTo>
                    <a:pt x="1189" y="1051"/>
                  </a:lnTo>
                  <a:lnTo>
                    <a:pt x="1169" y="1012"/>
                  </a:lnTo>
                  <a:lnTo>
                    <a:pt x="1154" y="971"/>
                  </a:lnTo>
                  <a:lnTo>
                    <a:pt x="1146" y="928"/>
                  </a:lnTo>
                  <a:lnTo>
                    <a:pt x="1143" y="882"/>
                  </a:lnTo>
                  <a:lnTo>
                    <a:pt x="1143" y="334"/>
                  </a:lnTo>
                  <a:lnTo>
                    <a:pt x="1145" y="288"/>
                  </a:lnTo>
                  <a:lnTo>
                    <a:pt x="1154" y="245"/>
                  </a:lnTo>
                  <a:lnTo>
                    <a:pt x="1169" y="204"/>
                  </a:lnTo>
                  <a:lnTo>
                    <a:pt x="1189" y="165"/>
                  </a:lnTo>
                  <a:lnTo>
                    <a:pt x="1213" y="130"/>
                  </a:lnTo>
                  <a:lnTo>
                    <a:pt x="1242" y="97"/>
                  </a:lnTo>
                  <a:lnTo>
                    <a:pt x="1275" y="70"/>
                  </a:lnTo>
                  <a:lnTo>
                    <a:pt x="1312" y="46"/>
                  </a:lnTo>
                  <a:lnTo>
                    <a:pt x="1350" y="27"/>
                  </a:lnTo>
                  <a:lnTo>
                    <a:pt x="1393" y="12"/>
                  </a:lnTo>
                  <a:lnTo>
                    <a:pt x="1437" y="3"/>
                  </a:lnTo>
                  <a:lnTo>
                    <a:pt x="1484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07">
              <a:extLst>
                <a:ext uri="{FF2B5EF4-FFF2-40B4-BE49-F238E27FC236}">
                  <a16:creationId xmlns:a16="http://schemas.microsoft.com/office/drawing/2014/main" id="{F1C89277-1696-4B6E-B41C-B3ADA724E3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21451" y="3557363"/>
              <a:ext cx="383181" cy="370753"/>
            </a:xfrm>
            <a:custGeom>
              <a:avLst/>
              <a:gdLst>
                <a:gd name="T0" fmla="*/ 1767 w 3666"/>
                <a:gd name="T1" fmla="*/ 3297 h 3543"/>
                <a:gd name="T2" fmla="*/ 1920 w 3666"/>
                <a:gd name="T3" fmla="*/ 3417 h 3543"/>
                <a:gd name="T4" fmla="*/ 2002 w 3666"/>
                <a:gd name="T5" fmla="*/ 3242 h 3543"/>
                <a:gd name="T6" fmla="*/ 547 w 3666"/>
                <a:gd name="T7" fmla="*/ 3185 h 3543"/>
                <a:gd name="T8" fmla="*/ 504 w 3666"/>
                <a:gd name="T9" fmla="*/ 3374 h 3543"/>
                <a:gd name="T10" fmla="*/ 697 w 3666"/>
                <a:gd name="T11" fmla="*/ 3374 h 3543"/>
                <a:gd name="T12" fmla="*/ 655 w 3666"/>
                <a:gd name="T13" fmla="*/ 3185 h 3543"/>
                <a:gd name="T14" fmla="*/ 2065 w 3666"/>
                <a:gd name="T15" fmla="*/ 3122 h 3543"/>
                <a:gd name="T16" fmla="*/ 2110 w 3666"/>
                <a:gd name="T17" fmla="*/ 3410 h 3543"/>
                <a:gd name="T18" fmla="*/ 1851 w 3666"/>
                <a:gd name="T19" fmla="*/ 3540 h 3543"/>
                <a:gd name="T20" fmla="*/ 1647 w 3666"/>
                <a:gd name="T21" fmla="*/ 3337 h 3543"/>
                <a:gd name="T22" fmla="*/ 1777 w 3666"/>
                <a:gd name="T23" fmla="*/ 3077 h 3543"/>
                <a:gd name="T24" fmla="*/ 747 w 3666"/>
                <a:gd name="T25" fmla="*/ 3097 h 3543"/>
                <a:gd name="T26" fmla="*/ 834 w 3666"/>
                <a:gd name="T27" fmla="*/ 3374 h 3543"/>
                <a:gd name="T28" fmla="*/ 601 w 3666"/>
                <a:gd name="T29" fmla="*/ 3543 h 3543"/>
                <a:gd name="T30" fmla="*/ 367 w 3666"/>
                <a:gd name="T31" fmla="*/ 3374 h 3543"/>
                <a:gd name="T32" fmla="*/ 455 w 3666"/>
                <a:gd name="T33" fmla="*/ 3097 h 3543"/>
                <a:gd name="T34" fmla="*/ 2456 w 3666"/>
                <a:gd name="T35" fmla="*/ 3157 h 3543"/>
                <a:gd name="T36" fmla="*/ 2205 w 3666"/>
                <a:gd name="T37" fmla="*/ 3208 h 3543"/>
                <a:gd name="T38" fmla="*/ 1977 w 3666"/>
                <a:gd name="T39" fmla="*/ 2982 h 3543"/>
                <a:gd name="T40" fmla="*/ 1662 w 3666"/>
                <a:gd name="T41" fmla="*/ 3065 h 3543"/>
                <a:gd name="T42" fmla="*/ 900 w 3666"/>
                <a:gd name="T43" fmla="*/ 3167 h 3543"/>
                <a:gd name="T44" fmla="*/ 644 w 3666"/>
                <a:gd name="T45" fmla="*/ 2973 h 3543"/>
                <a:gd name="T46" fmla="*/ 344 w 3666"/>
                <a:gd name="T47" fmla="*/ 3096 h 3543"/>
                <a:gd name="T48" fmla="*/ 44 w 3666"/>
                <a:gd name="T49" fmla="*/ 3223 h 3543"/>
                <a:gd name="T50" fmla="*/ 1741 w 3666"/>
                <a:gd name="T51" fmla="*/ 2240 h 3543"/>
                <a:gd name="T52" fmla="*/ 2225 w 3666"/>
                <a:gd name="T53" fmla="*/ 2609 h 3543"/>
                <a:gd name="T54" fmla="*/ 1757 w 3666"/>
                <a:gd name="T55" fmla="*/ 2230 h 3543"/>
                <a:gd name="T56" fmla="*/ 1595 w 3666"/>
                <a:gd name="T57" fmla="*/ 1977 h 3543"/>
                <a:gd name="T58" fmla="*/ 1945 w 3666"/>
                <a:gd name="T59" fmla="*/ 2139 h 3543"/>
                <a:gd name="T60" fmla="*/ 0 w 3666"/>
                <a:gd name="T61" fmla="*/ 2802 h 3543"/>
                <a:gd name="T62" fmla="*/ 119 w 3666"/>
                <a:gd name="T63" fmla="*/ 1886 h 3543"/>
                <a:gd name="T64" fmla="*/ 2049 w 3666"/>
                <a:gd name="T65" fmla="*/ 1519 h 3543"/>
                <a:gd name="T66" fmla="*/ 2171 w 3666"/>
                <a:gd name="T67" fmla="*/ 1616 h 3543"/>
                <a:gd name="T68" fmla="*/ 2237 w 3666"/>
                <a:gd name="T69" fmla="*/ 1475 h 3543"/>
                <a:gd name="T70" fmla="*/ 2405 w 3666"/>
                <a:gd name="T71" fmla="*/ 410 h 3543"/>
                <a:gd name="T72" fmla="*/ 2340 w 3666"/>
                <a:gd name="T73" fmla="*/ 1459 h 3543"/>
                <a:gd name="T74" fmla="*/ 2855 w 3666"/>
                <a:gd name="T75" fmla="*/ 1977 h 3543"/>
                <a:gd name="T76" fmla="*/ 2207 w 3666"/>
                <a:gd name="T77" fmla="*/ 1710 h 3543"/>
                <a:gd name="T78" fmla="*/ 1974 w 3666"/>
                <a:gd name="T79" fmla="*/ 1620 h 3543"/>
                <a:gd name="T80" fmla="*/ 2007 w 3666"/>
                <a:gd name="T81" fmla="*/ 1376 h 3543"/>
                <a:gd name="T82" fmla="*/ 2386 w 3666"/>
                <a:gd name="T83" fmla="*/ 408 h 3543"/>
                <a:gd name="T84" fmla="*/ 2827 w 3666"/>
                <a:gd name="T85" fmla="*/ 160 h 3543"/>
                <a:gd name="T86" fmla="*/ 3406 w 3666"/>
                <a:gd name="T87" fmla="*/ 670 h 3543"/>
                <a:gd name="T88" fmla="*/ 3663 w 3666"/>
                <a:gd name="T89" fmla="*/ 1414 h 3543"/>
                <a:gd name="T90" fmla="*/ 3515 w 3666"/>
                <a:gd name="T91" fmla="*/ 2179 h 3543"/>
                <a:gd name="T92" fmla="*/ 3035 w 3666"/>
                <a:gd name="T93" fmla="*/ 2751 h 3543"/>
                <a:gd name="T94" fmla="*/ 2773 w 3666"/>
                <a:gd name="T95" fmla="*/ 2676 h 3543"/>
                <a:gd name="T96" fmla="*/ 3272 w 3666"/>
                <a:gd name="T97" fmla="*/ 2201 h 3543"/>
                <a:gd name="T98" fmla="*/ 3462 w 3666"/>
                <a:gd name="T99" fmla="*/ 1519 h 3543"/>
                <a:gd name="T100" fmla="*/ 3267 w 3666"/>
                <a:gd name="T101" fmla="*/ 830 h 3543"/>
                <a:gd name="T102" fmla="*/ 2759 w 3666"/>
                <a:gd name="T103" fmla="*/ 354 h 3543"/>
                <a:gd name="T104" fmla="*/ 2055 w 3666"/>
                <a:gd name="T105" fmla="*/ 206 h 3543"/>
                <a:gd name="T106" fmla="*/ 1388 w 3666"/>
                <a:gd name="T107" fmla="*/ 447 h 3543"/>
                <a:gd name="T108" fmla="*/ 946 w 3666"/>
                <a:gd name="T109" fmla="*/ 987 h 3543"/>
                <a:gd name="T110" fmla="*/ 843 w 3666"/>
                <a:gd name="T111" fmla="*/ 1662 h 3543"/>
                <a:gd name="T112" fmla="*/ 662 w 3666"/>
                <a:gd name="T113" fmla="*/ 1213 h 3543"/>
                <a:gd name="T114" fmla="*/ 1009 w 3666"/>
                <a:gd name="T115" fmla="*/ 516 h 3543"/>
                <a:gd name="T116" fmla="*/ 1651 w 3666"/>
                <a:gd name="T117" fmla="*/ 83 h 3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66" h="3543">
                  <a:moveTo>
                    <a:pt x="1891" y="3173"/>
                  </a:moveTo>
                  <a:lnTo>
                    <a:pt x="1863" y="3176"/>
                  </a:lnTo>
                  <a:lnTo>
                    <a:pt x="1836" y="3185"/>
                  </a:lnTo>
                  <a:lnTo>
                    <a:pt x="1814" y="3200"/>
                  </a:lnTo>
                  <a:lnTo>
                    <a:pt x="1795" y="3220"/>
                  </a:lnTo>
                  <a:lnTo>
                    <a:pt x="1781" y="3242"/>
                  </a:lnTo>
                  <a:lnTo>
                    <a:pt x="1771" y="3269"/>
                  </a:lnTo>
                  <a:lnTo>
                    <a:pt x="1767" y="3297"/>
                  </a:lnTo>
                  <a:lnTo>
                    <a:pt x="1771" y="3325"/>
                  </a:lnTo>
                  <a:lnTo>
                    <a:pt x="1781" y="3351"/>
                  </a:lnTo>
                  <a:lnTo>
                    <a:pt x="1795" y="3374"/>
                  </a:lnTo>
                  <a:lnTo>
                    <a:pt x="1814" y="3393"/>
                  </a:lnTo>
                  <a:lnTo>
                    <a:pt x="1836" y="3408"/>
                  </a:lnTo>
                  <a:lnTo>
                    <a:pt x="1863" y="3417"/>
                  </a:lnTo>
                  <a:lnTo>
                    <a:pt x="1891" y="3420"/>
                  </a:lnTo>
                  <a:lnTo>
                    <a:pt x="1920" y="3417"/>
                  </a:lnTo>
                  <a:lnTo>
                    <a:pt x="1945" y="3408"/>
                  </a:lnTo>
                  <a:lnTo>
                    <a:pt x="1969" y="3393"/>
                  </a:lnTo>
                  <a:lnTo>
                    <a:pt x="1987" y="3374"/>
                  </a:lnTo>
                  <a:lnTo>
                    <a:pt x="2002" y="3351"/>
                  </a:lnTo>
                  <a:lnTo>
                    <a:pt x="2011" y="3325"/>
                  </a:lnTo>
                  <a:lnTo>
                    <a:pt x="2014" y="3297"/>
                  </a:lnTo>
                  <a:lnTo>
                    <a:pt x="2011" y="3269"/>
                  </a:lnTo>
                  <a:lnTo>
                    <a:pt x="2002" y="3242"/>
                  </a:lnTo>
                  <a:lnTo>
                    <a:pt x="1987" y="3220"/>
                  </a:lnTo>
                  <a:lnTo>
                    <a:pt x="1969" y="3200"/>
                  </a:lnTo>
                  <a:lnTo>
                    <a:pt x="1945" y="3185"/>
                  </a:lnTo>
                  <a:lnTo>
                    <a:pt x="1920" y="3176"/>
                  </a:lnTo>
                  <a:lnTo>
                    <a:pt x="1891" y="3173"/>
                  </a:lnTo>
                  <a:close/>
                  <a:moveTo>
                    <a:pt x="601" y="3173"/>
                  </a:moveTo>
                  <a:lnTo>
                    <a:pt x="572" y="3176"/>
                  </a:lnTo>
                  <a:lnTo>
                    <a:pt x="547" y="3185"/>
                  </a:lnTo>
                  <a:lnTo>
                    <a:pt x="523" y="3200"/>
                  </a:lnTo>
                  <a:lnTo>
                    <a:pt x="504" y="3220"/>
                  </a:lnTo>
                  <a:lnTo>
                    <a:pt x="490" y="3242"/>
                  </a:lnTo>
                  <a:lnTo>
                    <a:pt x="481" y="3269"/>
                  </a:lnTo>
                  <a:lnTo>
                    <a:pt x="478" y="3297"/>
                  </a:lnTo>
                  <a:lnTo>
                    <a:pt x="481" y="3325"/>
                  </a:lnTo>
                  <a:lnTo>
                    <a:pt x="490" y="3351"/>
                  </a:lnTo>
                  <a:lnTo>
                    <a:pt x="504" y="3374"/>
                  </a:lnTo>
                  <a:lnTo>
                    <a:pt x="523" y="3393"/>
                  </a:lnTo>
                  <a:lnTo>
                    <a:pt x="547" y="3408"/>
                  </a:lnTo>
                  <a:lnTo>
                    <a:pt x="572" y="3417"/>
                  </a:lnTo>
                  <a:lnTo>
                    <a:pt x="601" y="3420"/>
                  </a:lnTo>
                  <a:lnTo>
                    <a:pt x="629" y="3417"/>
                  </a:lnTo>
                  <a:lnTo>
                    <a:pt x="655" y="3408"/>
                  </a:lnTo>
                  <a:lnTo>
                    <a:pt x="678" y="3393"/>
                  </a:lnTo>
                  <a:lnTo>
                    <a:pt x="697" y="3374"/>
                  </a:lnTo>
                  <a:lnTo>
                    <a:pt x="712" y="3351"/>
                  </a:lnTo>
                  <a:lnTo>
                    <a:pt x="721" y="3325"/>
                  </a:lnTo>
                  <a:lnTo>
                    <a:pt x="724" y="3297"/>
                  </a:lnTo>
                  <a:lnTo>
                    <a:pt x="721" y="3269"/>
                  </a:lnTo>
                  <a:lnTo>
                    <a:pt x="712" y="3242"/>
                  </a:lnTo>
                  <a:lnTo>
                    <a:pt x="697" y="3220"/>
                  </a:lnTo>
                  <a:lnTo>
                    <a:pt x="678" y="3200"/>
                  </a:lnTo>
                  <a:lnTo>
                    <a:pt x="655" y="3185"/>
                  </a:lnTo>
                  <a:lnTo>
                    <a:pt x="629" y="3176"/>
                  </a:lnTo>
                  <a:lnTo>
                    <a:pt x="601" y="3173"/>
                  </a:lnTo>
                  <a:close/>
                  <a:moveTo>
                    <a:pt x="1891" y="3050"/>
                  </a:moveTo>
                  <a:lnTo>
                    <a:pt x="1931" y="3053"/>
                  </a:lnTo>
                  <a:lnTo>
                    <a:pt x="1969" y="3063"/>
                  </a:lnTo>
                  <a:lnTo>
                    <a:pt x="2004" y="3077"/>
                  </a:lnTo>
                  <a:lnTo>
                    <a:pt x="2036" y="3097"/>
                  </a:lnTo>
                  <a:lnTo>
                    <a:pt x="2065" y="3122"/>
                  </a:lnTo>
                  <a:lnTo>
                    <a:pt x="2090" y="3151"/>
                  </a:lnTo>
                  <a:lnTo>
                    <a:pt x="2110" y="3183"/>
                  </a:lnTo>
                  <a:lnTo>
                    <a:pt x="2125" y="3219"/>
                  </a:lnTo>
                  <a:lnTo>
                    <a:pt x="2134" y="3256"/>
                  </a:lnTo>
                  <a:lnTo>
                    <a:pt x="2137" y="3297"/>
                  </a:lnTo>
                  <a:lnTo>
                    <a:pt x="2134" y="3337"/>
                  </a:lnTo>
                  <a:lnTo>
                    <a:pt x="2125" y="3374"/>
                  </a:lnTo>
                  <a:lnTo>
                    <a:pt x="2110" y="3410"/>
                  </a:lnTo>
                  <a:lnTo>
                    <a:pt x="2090" y="3442"/>
                  </a:lnTo>
                  <a:lnTo>
                    <a:pt x="2065" y="3471"/>
                  </a:lnTo>
                  <a:lnTo>
                    <a:pt x="2036" y="3496"/>
                  </a:lnTo>
                  <a:lnTo>
                    <a:pt x="2004" y="3516"/>
                  </a:lnTo>
                  <a:lnTo>
                    <a:pt x="1969" y="3531"/>
                  </a:lnTo>
                  <a:lnTo>
                    <a:pt x="1931" y="3540"/>
                  </a:lnTo>
                  <a:lnTo>
                    <a:pt x="1891" y="3543"/>
                  </a:lnTo>
                  <a:lnTo>
                    <a:pt x="1851" y="3540"/>
                  </a:lnTo>
                  <a:lnTo>
                    <a:pt x="1813" y="3531"/>
                  </a:lnTo>
                  <a:lnTo>
                    <a:pt x="1777" y="3516"/>
                  </a:lnTo>
                  <a:lnTo>
                    <a:pt x="1745" y="3496"/>
                  </a:lnTo>
                  <a:lnTo>
                    <a:pt x="1716" y="3471"/>
                  </a:lnTo>
                  <a:lnTo>
                    <a:pt x="1692" y="3442"/>
                  </a:lnTo>
                  <a:lnTo>
                    <a:pt x="1672" y="3410"/>
                  </a:lnTo>
                  <a:lnTo>
                    <a:pt x="1656" y="3374"/>
                  </a:lnTo>
                  <a:lnTo>
                    <a:pt x="1647" y="3337"/>
                  </a:lnTo>
                  <a:lnTo>
                    <a:pt x="1644" y="3297"/>
                  </a:lnTo>
                  <a:lnTo>
                    <a:pt x="1647" y="3256"/>
                  </a:lnTo>
                  <a:lnTo>
                    <a:pt x="1656" y="3219"/>
                  </a:lnTo>
                  <a:lnTo>
                    <a:pt x="1672" y="3183"/>
                  </a:lnTo>
                  <a:lnTo>
                    <a:pt x="1692" y="3151"/>
                  </a:lnTo>
                  <a:lnTo>
                    <a:pt x="1716" y="3122"/>
                  </a:lnTo>
                  <a:lnTo>
                    <a:pt x="1745" y="3097"/>
                  </a:lnTo>
                  <a:lnTo>
                    <a:pt x="1777" y="3077"/>
                  </a:lnTo>
                  <a:lnTo>
                    <a:pt x="1813" y="3063"/>
                  </a:lnTo>
                  <a:lnTo>
                    <a:pt x="1851" y="3053"/>
                  </a:lnTo>
                  <a:lnTo>
                    <a:pt x="1891" y="3050"/>
                  </a:lnTo>
                  <a:close/>
                  <a:moveTo>
                    <a:pt x="601" y="3050"/>
                  </a:moveTo>
                  <a:lnTo>
                    <a:pt x="641" y="3053"/>
                  </a:lnTo>
                  <a:lnTo>
                    <a:pt x="679" y="3063"/>
                  </a:lnTo>
                  <a:lnTo>
                    <a:pt x="714" y="3077"/>
                  </a:lnTo>
                  <a:lnTo>
                    <a:pt x="747" y="3097"/>
                  </a:lnTo>
                  <a:lnTo>
                    <a:pt x="775" y="3122"/>
                  </a:lnTo>
                  <a:lnTo>
                    <a:pt x="800" y="3151"/>
                  </a:lnTo>
                  <a:lnTo>
                    <a:pt x="820" y="3183"/>
                  </a:lnTo>
                  <a:lnTo>
                    <a:pt x="834" y="3219"/>
                  </a:lnTo>
                  <a:lnTo>
                    <a:pt x="844" y="3256"/>
                  </a:lnTo>
                  <a:lnTo>
                    <a:pt x="848" y="3297"/>
                  </a:lnTo>
                  <a:lnTo>
                    <a:pt x="844" y="3337"/>
                  </a:lnTo>
                  <a:lnTo>
                    <a:pt x="834" y="3374"/>
                  </a:lnTo>
                  <a:lnTo>
                    <a:pt x="820" y="3410"/>
                  </a:lnTo>
                  <a:lnTo>
                    <a:pt x="800" y="3442"/>
                  </a:lnTo>
                  <a:lnTo>
                    <a:pt x="775" y="3471"/>
                  </a:lnTo>
                  <a:lnTo>
                    <a:pt x="747" y="3496"/>
                  </a:lnTo>
                  <a:lnTo>
                    <a:pt x="714" y="3516"/>
                  </a:lnTo>
                  <a:lnTo>
                    <a:pt x="679" y="3531"/>
                  </a:lnTo>
                  <a:lnTo>
                    <a:pt x="641" y="3540"/>
                  </a:lnTo>
                  <a:lnTo>
                    <a:pt x="601" y="3543"/>
                  </a:lnTo>
                  <a:lnTo>
                    <a:pt x="561" y="3540"/>
                  </a:lnTo>
                  <a:lnTo>
                    <a:pt x="523" y="3531"/>
                  </a:lnTo>
                  <a:lnTo>
                    <a:pt x="488" y="3516"/>
                  </a:lnTo>
                  <a:lnTo>
                    <a:pt x="455" y="3496"/>
                  </a:lnTo>
                  <a:lnTo>
                    <a:pt x="427" y="3471"/>
                  </a:lnTo>
                  <a:lnTo>
                    <a:pt x="402" y="3442"/>
                  </a:lnTo>
                  <a:lnTo>
                    <a:pt x="381" y="3410"/>
                  </a:lnTo>
                  <a:lnTo>
                    <a:pt x="367" y="3374"/>
                  </a:lnTo>
                  <a:lnTo>
                    <a:pt x="358" y="3337"/>
                  </a:lnTo>
                  <a:lnTo>
                    <a:pt x="354" y="3297"/>
                  </a:lnTo>
                  <a:lnTo>
                    <a:pt x="358" y="3256"/>
                  </a:lnTo>
                  <a:lnTo>
                    <a:pt x="367" y="3219"/>
                  </a:lnTo>
                  <a:lnTo>
                    <a:pt x="381" y="3183"/>
                  </a:lnTo>
                  <a:lnTo>
                    <a:pt x="402" y="3151"/>
                  </a:lnTo>
                  <a:lnTo>
                    <a:pt x="427" y="3122"/>
                  </a:lnTo>
                  <a:lnTo>
                    <a:pt x="455" y="3097"/>
                  </a:lnTo>
                  <a:lnTo>
                    <a:pt x="488" y="3077"/>
                  </a:lnTo>
                  <a:lnTo>
                    <a:pt x="523" y="3063"/>
                  </a:lnTo>
                  <a:lnTo>
                    <a:pt x="561" y="3053"/>
                  </a:lnTo>
                  <a:lnTo>
                    <a:pt x="601" y="3050"/>
                  </a:lnTo>
                  <a:close/>
                  <a:moveTo>
                    <a:pt x="0" y="2867"/>
                  </a:moveTo>
                  <a:lnTo>
                    <a:pt x="2460" y="2867"/>
                  </a:lnTo>
                  <a:lnTo>
                    <a:pt x="2460" y="3131"/>
                  </a:lnTo>
                  <a:lnTo>
                    <a:pt x="2456" y="3157"/>
                  </a:lnTo>
                  <a:lnTo>
                    <a:pt x="2447" y="3183"/>
                  </a:lnTo>
                  <a:lnTo>
                    <a:pt x="2434" y="3205"/>
                  </a:lnTo>
                  <a:lnTo>
                    <a:pt x="2415" y="3223"/>
                  </a:lnTo>
                  <a:lnTo>
                    <a:pt x="2393" y="3238"/>
                  </a:lnTo>
                  <a:lnTo>
                    <a:pt x="2368" y="3246"/>
                  </a:lnTo>
                  <a:lnTo>
                    <a:pt x="2341" y="3250"/>
                  </a:lnTo>
                  <a:lnTo>
                    <a:pt x="2214" y="3250"/>
                  </a:lnTo>
                  <a:lnTo>
                    <a:pt x="2205" y="3208"/>
                  </a:lnTo>
                  <a:lnTo>
                    <a:pt x="2191" y="3167"/>
                  </a:lnTo>
                  <a:lnTo>
                    <a:pt x="2172" y="3131"/>
                  </a:lnTo>
                  <a:lnTo>
                    <a:pt x="2148" y="3096"/>
                  </a:lnTo>
                  <a:lnTo>
                    <a:pt x="2121" y="3065"/>
                  </a:lnTo>
                  <a:lnTo>
                    <a:pt x="2090" y="3037"/>
                  </a:lnTo>
                  <a:lnTo>
                    <a:pt x="2054" y="3014"/>
                  </a:lnTo>
                  <a:lnTo>
                    <a:pt x="2017" y="2996"/>
                  </a:lnTo>
                  <a:lnTo>
                    <a:pt x="1977" y="2982"/>
                  </a:lnTo>
                  <a:lnTo>
                    <a:pt x="1935" y="2973"/>
                  </a:lnTo>
                  <a:lnTo>
                    <a:pt x="1891" y="2971"/>
                  </a:lnTo>
                  <a:lnTo>
                    <a:pt x="1847" y="2973"/>
                  </a:lnTo>
                  <a:lnTo>
                    <a:pt x="1805" y="2982"/>
                  </a:lnTo>
                  <a:lnTo>
                    <a:pt x="1765" y="2996"/>
                  </a:lnTo>
                  <a:lnTo>
                    <a:pt x="1727" y="3014"/>
                  </a:lnTo>
                  <a:lnTo>
                    <a:pt x="1693" y="3037"/>
                  </a:lnTo>
                  <a:lnTo>
                    <a:pt x="1662" y="3065"/>
                  </a:lnTo>
                  <a:lnTo>
                    <a:pt x="1634" y="3096"/>
                  </a:lnTo>
                  <a:lnTo>
                    <a:pt x="1611" y="3131"/>
                  </a:lnTo>
                  <a:lnTo>
                    <a:pt x="1592" y="3167"/>
                  </a:lnTo>
                  <a:lnTo>
                    <a:pt x="1577" y="3208"/>
                  </a:lnTo>
                  <a:lnTo>
                    <a:pt x="1569" y="3250"/>
                  </a:lnTo>
                  <a:lnTo>
                    <a:pt x="923" y="3250"/>
                  </a:lnTo>
                  <a:lnTo>
                    <a:pt x="914" y="3208"/>
                  </a:lnTo>
                  <a:lnTo>
                    <a:pt x="900" y="3167"/>
                  </a:lnTo>
                  <a:lnTo>
                    <a:pt x="881" y="3131"/>
                  </a:lnTo>
                  <a:lnTo>
                    <a:pt x="858" y="3096"/>
                  </a:lnTo>
                  <a:lnTo>
                    <a:pt x="830" y="3065"/>
                  </a:lnTo>
                  <a:lnTo>
                    <a:pt x="799" y="3037"/>
                  </a:lnTo>
                  <a:lnTo>
                    <a:pt x="764" y="3014"/>
                  </a:lnTo>
                  <a:lnTo>
                    <a:pt x="727" y="2996"/>
                  </a:lnTo>
                  <a:lnTo>
                    <a:pt x="687" y="2982"/>
                  </a:lnTo>
                  <a:lnTo>
                    <a:pt x="644" y="2973"/>
                  </a:lnTo>
                  <a:lnTo>
                    <a:pt x="601" y="2971"/>
                  </a:lnTo>
                  <a:lnTo>
                    <a:pt x="557" y="2973"/>
                  </a:lnTo>
                  <a:lnTo>
                    <a:pt x="514" y="2982"/>
                  </a:lnTo>
                  <a:lnTo>
                    <a:pt x="474" y="2996"/>
                  </a:lnTo>
                  <a:lnTo>
                    <a:pt x="438" y="3014"/>
                  </a:lnTo>
                  <a:lnTo>
                    <a:pt x="403" y="3037"/>
                  </a:lnTo>
                  <a:lnTo>
                    <a:pt x="371" y="3065"/>
                  </a:lnTo>
                  <a:lnTo>
                    <a:pt x="344" y="3096"/>
                  </a:lnTo>
                  <a:lnTo>
                    <a:pt x="320" y="3131"/>
                  </a:lnTo>
                  <a:lnTo>
                    <a:pt x="301" y="3167"/>
                  </a:lnTo>
                  <a:lnTo>
                    <a:pt x="288" y="3208"/>
                  </a:lnTo>
                  <a:lnTo>
                    <a:pt x="278" y="3250"/>
                  </a:lnTo>
                  <a:lnTo>
                    <a:pt x="119" y="3250"/>
                  </a:lnTo>
                  <a:lnTo>
                    <a:pt x="91" y="3246"/>
                  </a:lnTo>
                  <a:lnTo>
                    <a:pt x="67" y="3238"/>
                  </a:lnTo>
                  <a:lnTo>
                    <a:pt x="44" y="3223"/>
                  </a:lnTo>
                  <a:lnTo>
                    <a:pt x="27" y="3205"/>
                  </a:lnTo>
                  <a:lnTo>
                    <a:pt x="12" y="3183"/>
                  </a:lnTo>
                  <a:lnTo>
                    <a:pt x="3" y="3157"/>
                  </a:lnTo>
                  <a:lnTo>
                    <a:pt x="0" y="3131"/>
                  </a:lnTo>
                  <a:lnTo>
                    <a:pt x="0" y="2867"/>
                  </a:lnTo>
                  <a:close/>
                  <a:moveTo>
                    <a:pt x="1757" y="2230"/>
                  </a:moveTo>
                  <a:lnTo>
                    <a:pt x="1747" y="2233"/>
                  </a:lnTo>
                  <a:lnTo>
                    <a:pt x="1741" y="2240"/>
                  </a:lnTo>
                  <a:lnTo>
                    <a:pt x="1739" y="2249"/>
                  </a:lnTo>
                  <a:lnTo>
                    <a:pt x="1739" y="2598"/>
                  </a:lnTo>
                  <a:lnTo>
                    <a:pt x="1741" y="2608"/>
                  </a:lnTo>
                  <a:lnTo>
                    <a:pt x="1747" y="2615"/>
                  </a:lnTo>
                  <a:lnTo>
                    <a:pt x="1757" y="2617"/>
                  </a:lnTo>
                  <a:lnTo>
                    <a:pt x="2210" y="2617"/>
                  </a:lnTo>
                  <a:lnTo>
                    <a:pt x="2218" y="2615"/>
                  </a:lnTo>
                  <a:lnTo>
                    <a:pt x="2225" y="2609"/>
                  </a:lnTo>
                  <a:lnTo>
                    <a:pt x="2227" y="2601"/>
                  </a:lnTo>
                  <a:lnTo>
                    <a:pt x="2227" y="2592"/>
                  </a:lnTo>
                  <a:lnTo>
                    <a:pt x="2222" y="2586"/>
                  </a:lnTo>
                  <a:lnTo>
                    <a:pt x="1856" y="2235"/>
                  </a:lnTo>
                  <a:lnTo>
                    <a:pt x="1853" y="2233"/>
                  </a:lnTo>
                  <a:lnTo>
                    <a:pt x="1847" y="2231"/>
                  </a:lnTo>
                  <a:lnTo>
                    <a:pt x="1843" y="2230"/>
                  </a:lnTo>
                  <a:lnTo>
                    <a:pt x="1757" y="2230"/>
                  </a:lnTo>
                  <a:close/>
                  <a:moveTo>
                    <a:pt x="119" y="1886"/>
                  </a:moveTo>
                  <a:lnTo>
                    <a:pt x="1480" y="1886"/>
                  </a:lnTo>
                  <a:lnTo>
                    <a:pt x="1506" y="1888"/>
                  </a:lnTo>
                  <a:lnTo>
                    <a:pt x="1532" y="1897"/>
                  </a:lnTo>
                  <a:lnTo>
                    <a:pt x="1554" y="1912"/>
                  </a:lnTo>
                  <a:lnTo>
                    <a:pt x="1573" y="1931"/>
                  </a:lnTo>
                  <a:lnTo>
                    <a:pt x="1586" y="1952"/>
                  </a:lnTo>
                  <a:lnTo>
                    <a:pt x="1595" y="1977"/>
                  </a:lnTo>
                  <a:lnTo>
                    <a:pt x="1599" y="2005"/>
                  </a:lnTo>
                  <a:lnTo>
                    <a:pt x="1599" y="2093"/>
                  </a:lnTo>
                  <a:lnTo>
                    <a:pt x="1834" y="2093"/>
                  </a:lnTo>
                  <a:lnTo>
                    <a:pt x="1860" y="2095"/>
                  </a:lnTo>
                  <a:lnTo>
                    <a:pt x="1883" y="2101"/>
                  </a:lnTo>
                  <a:lnTo>
                    <a:pt x="1905" y="2110"/>
                  </a:lnTo>
                  <a:lnTo>
                    <a:pt x="1926" y="2123"/>
                  </a:lnTo>
                  <a:lnTo>
                    <a:pt x="1945" y="2139"/>
                  </a:lnTo>
                  <a:lnTo>
                    <a:pt x="2413" y="2601"/>
                  </a:lnTo>
                  <a:lnTo>
                    <a:pt x="2430" y="2620"/>
                  </a:lnTo>
                  <a:lnTo>
                    <a:pt x="2443" y="2641"/>
                  </a:lnTo>
                  <a:lnTo>
                    <a:pt x="2452" y="2665"/>
                  </a:lnTo>
                  <a:lnTo>
                    <a:pt x="2457" y="2689"/>
                  </a:lnTo>
                  <a:lnTo>
                    <a:pt x="2460" y="2715"/>
                  </a:lnTo>
                  <a:lnTo>
                    <a:pt x="2460" y="2802"/>
                  </a:lnTo>
                  <a:lnTo>
                    <a:pt x="0" y="2802"/>
                  </a:lnTo>
                  <a:lnTo>
                    <a:pt x="0" y="2005"/>
                  </a:lnTo>
                  <a:lnTo>
                    <a:pt x="3" y="1977"/>
                  </a:lnTo>
                  <a:lnTo>
                    <a:pt x="12" y="1952"/>
                  </a:lnTo>
                  <a:lnTo>
                    <a:pt x="26" y="1931"/>
                  </a:lnTo>
                  <a:lnTo>
                    <a:pt x="44" y="1912"/>
                  </a:lnTo>
                  <a:lnTo>
                    <a:pt x="67" y="1897"/>
                  </a:lnTo>
                  <a:lnTo>
                    <a:pt x="91" y="1888"/>
                  </a:lnTo>
                  <a:lnTo>
                    <a:pt x="119" y="1886"/>
                  </a:lnTo>
                  <a:close/>
                  <a:moveTo>
                    <a:pt x="2148" y="1419"/>
                  </a:moveTo>
                  <a:lnTo>
                    <a:pt x="2125" y="1422"/>
                  </a:lnTo>
                  <a:lnTo>
                    <a:pt x="2104" y="1429"/>
                  </a:lnTo>
                  <a:lnTo>
                    <a:pt x="2086" y="1441"/>
                  </a:lnTo>
                  <a:lnTo>
                    <a:pt x="2071" y="1457"/>
                  </a:lnTo>
                  <a:lnTo>
                    <a:pt x="2059" y="1475"/>
                  </a:lnTo>
                  <a:lnTo>
                    <a:pt x="2052" y="1496"/>
                  </a:lnTo>
                  <a:lnTo>
                    <a:pt x="2049" y="1519"/>
                  </a:lnTo>
                  <a:lnTo>
                    <a:pt x="2052" y="1541"/>
                  </a:lnTo>
                  <a:lnTo>
                    <a:pt x="2059" y="1562"/>
                  </a:lnTo>
                  <a:lnTo>
                    <a:pt x="2071" y="1581"/>
                  </a:lnTo>
                  <a:lnTo>
                    <a:pt x="2086" y="1597"/>
                  </a:lnTo>
                  <a:lnTo>
                    <a:pt x="2105" y="1608"/>
                  </a:lnTo>
                  <a:lnTo>
                    <a:pt x="2125" y="1616"/>
                  </a:lnTo>
                  <a:lnTo>
                    <a:pt x="2148" y="1618"/>
                  </a:lnTo>
                  <a:lnTo>
                    <a:pt x="2171" y="1616"/>
                  </a:lnTo>
                  <a:lnTo>
                    <a:pt x="2192" y="1608"/>
                  </a:lnTo>
                  <a:lnTo>
                    <a:pt x="2211" y="1597"/>
                  </a:lnTo>
                  <a:lnTo>
                    <a:pt x="2226" y="1581"/>
                  </a:lnTo>
                  <a:lnTo>
                    <a:pt x="2237" y="1562"/>
                  </a:lnTo>
                  <a:lnTo>
                    <a:pt x="2245" y="1541"/>
                  </a:lnTo>
                  <a:lnTo>
                    <a:pt x="2248" y="1519"/>
                  </a:lnTo>
                  <a:lnTo>
                    <a:pt x="2245" y="1496"/>
                  </a:lnTo>
                  <a:lnTo>
                    <a:pt x="2237" y="1475"/>
                  </a:lnTo>
                  <a:lnTo>
                    <a:pt x="2226" y="1457"/>
                  </a:lnTo>
                  <a:lnTo>
                    <a:pt x="2211" y="1441"/>
                  </a:lnTo>
                  <a:lnTo>
                    <a:pt x="2192" y="1429"/>
                  </a:lnTo>
                  <a:lnTo>
                    <a:pt x="2171" y="1422"/>
                  </a:lnTo>
                  <a:lnTo>
                    <a:pt x="2148" y="1419"/>
                  </a:lnTo>
                  <a:close/>
                  <a:moveTo>
                    <a:pt x="2386" y="408"/>
                  </a:moveTo>
                  <a:lnTo>
                    <a:pt x="2403" y="409"/>
                  </a:lnTo>
                  <a:lnTo>
                    <a:pt x="2405" y="410"/>
                  </a:lnTo>
                  <a:lnTo>
                    <a:pt x="2424" y="417"/>
                  </a:lnTo>
                  <a:lnTo>
                    <a:pt x="2438" y="429"/>
                  </a:lnTo>
                  <a:lnTo>
                    <a:pt x="2450" y="446"/>
                  </a:lnTo>
                  <a:lnTo>
                    <a:pt x="2455" y="463"/>
                  </a:lnTo>
                  <a:lnTo>
                    <a:pt x="2455" y="483"/>
                  </a:lnTo>
                  <a:lnTo>
                    <a:pt x="2307" y="1397"/>
                  </a:lnTo>
                  <a:lnTo>
                    <a:pt x="2326" y="1427"/>
                  </a:lnTo>
                  <a:lnTo>
                    <a:pt x="2340" y="1459"/>
                  </a:lnTo>
                  <a:lnTo>
                    <a:pt x="2347" y="1495"/>
                  </a:lnTo>
                  <a:lnTo>
                    <a:pt x="2841" y="1888"/>
                  </a:lnTo>
                  <a:lnTo>
                    <a:pt x="2852" y="1899"/>
                  </a:lnTo>
                  <a:lnTo>
                    <a:pt x="2861" y="1914"/>
                  </a:lnTo>
                  <a:lnTo>
                    <a:pt x="2865" y="1929"/>
                  </a:lnTo>
                  <a:lnTo>
                    <a:pt x="2865" y="1946"/>
                  </a:lnTo>
                  <a:lnTo>
                    <a:pt x="2863" y="1962"/>
                  </a:lnTo>
                  <a:lnTo>
                    <a:pt x="2855" y="1977"/>
                  </a:lnTo>
                  <a:lnTo>
                    <a:pt x="2854" y="1978"/>
                  </a:lnTo>
                  <a:lnTo>
                    <a:pt x="2843" y="1992"/>
                  </a:lnTo>
                  <a:lnTo>
                    <a:pt x="2829" y="2001"/>
                  </a:lnTo>
                  <a:lnTo>
                    <a:pt x="2815" y="2007"/>
                  </a:lnTo>
                  <a:lnTo>
                    <a:pt x="2798" y="2010"/>
                  </a:lnTo>
                  <a:lnTo>
                    <a:pt x="2783" y="2007"/>
                  </a:lnTo>
                  <a:lnTo>
                    <a:pt x="2766" y="2002"/>
                  </a:lnTo>
                  <a:lnTo>
                    <a:pt x="2207" y="1710"/>
                  </a:lnTo>
                  <a:lnTo>
                    <a:pt x="2178" y="1718"/>
                  </a:lnTo>
                  <a:lnTo>
                    <a:pt x="2148" y="1720"/>
                  </a:lnTo>
                  <a:lnTo>
                    <a:pt x="2112" y="1717"/>
                  </a:lnTo>
                  <a:lnTo>
                    <a:pt x="2079" y="1708"/>
                  </a:lnTo>
                  <a:lnTo>
                    <a:pt x="2046" y="1693"/>
                  </a:lnTo>
                  <a:lnTo>
                    <a:pt x="2019" y="1674"/>
                  </a:lnTo>
                  <a:lnTo>
                    <a:pt x="1994" y="1649"/>
                  </a:lnTo>
                  <a:lnTo>
                    <a:pt x="1974" y="1620"/>
                  </a:lnTo>
                  <a:lnTo>
                    <a:pt x="1960" y="1589"/>
                  </a:lnTo>
                  <a:lnTo>
                    <a:pt x="1950" y="1555"/>
                  </a:lnTo>
                  <a:lnTo>
                    <a:pt x="1946" y="1519"/>
                  </a:lnTo>
                  <a:lnTo>
                    <a:pt x="1950" y="1486"/>
                  </a:lnTo>
                  <a:lnTo>
                    <a:pt x="1957" y="1454"/>
                  </a:lnTo>
                  <a:lnTo>
                    <a:pt x="1970" y="1426"/>
                  </a:lnTo>
                  <a:lnTo>
                    <a:pt x="1986" y="1399"/>
                  </a:lnTo>
                  <a:lnTo>
                    <a:pt x="2007" y="1376"/>
                  </a:lnTo>
                  <a:lnTo>
                    <a:pt x="2032" y="1355"/>
                  </a:lnTo>
                  <a:lnTo>
                    <a:pt x="2059" y="1339"/>
                  </a:lnTo>
                  <a:lnTo>
                    <a:pt x="2326" y="455"/>
                  </a:lnTo>
                  <a:lnTo>
                    <a:pt x="2333" y="439"/>
                  </a:lnTo>
                  <a:lnTo>
                    <a:pt x="2343" y="427"/>
                  </a:lnTo>
                  <a:lnTo>
                    <a:pt x="2356" y="417"/>
                  </a:lnTo>
                  <a:lnTo>
                    <a:pt x="2371" y="410"/>
                  </a:lnTo>
                  <a:lnTo>
                    <a:pt x="2386" y="408"/>
                  </a:lnTo>
                  <a:close/>
                  <a:moveTo>
                    <a:pt x="2148" y="0"/>
                  </a:moveTo>
                  <a:lnTo>
                    <a:pt x="2252" y="3"/>
                  </a:lnTo>
                  <a:lnTo>
                    <a:pt x="2354" y="13"/>
                  </a:lnTo>
                  <a:lnTo>
                    <a:pt x="2454" y="30"/>
                  </a:lnTo>
                  <a:lnTo>
                    <a:pt x="2552" y="54"/>
                  </a:lnTo>
                  <a:lnTo>
                    <a:pt x="2646" y="83"/>
                  </a:lnTo>
                  <a:lnTo>
                    <a:pt x="2738" y="119"/>
                  </a:lnTo>
                  <a:lnTo>
                    <a:pt x="2827" y="160"/>
                  </a:lnTo>
                  <a:lnTo>
                    <a:pt x="2914" y="206"/>
                  </a:lnTo>
                  <a:lnTo>
                    <a:pt x="2996" y="259"/>
                  </a:lnTo>
                  <a:lnTo>
                    <a:pt x="3075" y="317"/>
                  </a:lnTo>
                  <a:lnTo>
                    <a:pt x="3151" y="378"/>
                  </a:lnTo>
                  <a:lnTo>
                    <a:pt x="3221" y="444"/>
                  </a:lnTo>
                  <a:lnTo>
                    <a:pt x="3287" y="516"/>
                  </a:lnTo>
                  <a:lnTo>
                    <a:pt x="3349" y="591"/>
                  </a:lnTo>
                  <a:lnTo>
                    <a:pt x="3406" y="670"/>
                  </a:lnTo>
                  <a:lnTo>
                    <a:pt x="3458" y="753"/>
                  </a:lnTo>
                  <a:lnTo>
                    <a:pt x="3505" y="838"/>
                  </a:lnTo>
                  <a:lnTo>
                    <a:pt x="3546" y="928"/>
                  </a:lnTo>
                  <a:lnTo>
                    <a:pt x="3582" y="1021"/>
                  </a:lnTo>
                  <a:lnTo>
                    <a:pt x="3612" y="1115"/>
                  </a:lnTo>
                  <a:lnTo>
                    <a:pt x="3635" y="1213"/>
                  </a:lnTo>
                  <a:lnTo>
                    <a:pt x="3653" y="1313"/>
                  </a:lnTo>
                  <a:lnTo>
                    <a:pt x="3663" y="1414"/>
                  </a:lnTo>
                  <a:lnTo>
                    <a:pt x="3666" y="1519"/>
                  </a:lnTo>
                  <a:lnTo>
                    <a:pt x="3663" y="1619"/>
                  </a:lnTo>
                  <a:lnTo>
                    <a:pt x="3653" y="1718"/>
                  </a:lnTo>
                  <a:lnTo>
                    <a:pt x="3637" y="1815"/>
                  </a:lnTo>
                  <a:lnTo>
                    <a:pt x="3615" y="1909"/>
                  </a:lnTo>
                  <a:lnTo>
                    <a:pt x="3587" y="2002"/>
                  </a:lnTo>
                  <a:lnTo>
                    <a:pt x="3554" y="2092"/>
                  </a:lnTo>
                  <a:lnTo>
                    <a:pt x="3515" y="2179"/>
                  </a:lnTo>
                  <a:lnTo>
                    <a:pt x="3472" y="2263"/>
                  </a:lnTo>
                  <a:lnTo>
                    <a:pt x="3422" y="2344"/>
                  </a:lnTo>
                  <a:lnTo>
                    <a:pt x="3368" y="2421"/>
                  </a:lnTo>
                  <a:lnTo>
                    <a:pt x="3309" y="2496"/>
                  </a:lnTo>
                  <a:lnTo>
                    <a:pt x="3247" y="2566"/>
                  </a:lnTo>
                  <a:lnTo>
                    <a:pt x="3181" y="2631"/>
                  </a:lnTo>
                  <a:lnTo>
                    <a:pt x="3109" y="2694"/>
                  </a:lnTo>
                  <a:lnTo>
                    <a:pt x="3035" y="2751"/>
                  </a:lnTo>
                  <a:lnTo>
                    <a:pt x="2957" y="2804"/>
                  </a:lnTo>
                  <a:lnTo>
                    <a:pt x="2875" y="2853"/>
                  </a:lnTo>
                  <a:lnTo>
                    <a:pt x="2791" y="2895"/>
                  </a:lnTo>
                  <a:lnTo>
                    <a:pt x="2703" y="2933"/>
                  </a:lnTo>
                  <a:lnTo>
                    <a:pt x="2613" y="2965"/>
                  </a:lnTo>
                  <a:lnTo>
                    <a:pt x="2613" y="2749"/>
                  </a:lnTo>
                  <a:lnTo>
                    <a:pt x="2694" y="2715"/>
                  </a:lnTo>
                  <a:lnTo>
                    <a:pt x="2773" y="2676"/>
                  </a:lnTo>
                  <a:lnTo>
                    <a:pt x="2848" y="2631"/>
                  </a:lnTo>
                  <a:lnTo>
                    <a:pt x="2919" y="2582"/>
                  </a:lnTo>
                  <a:lnTo>
                    <a:pt x="2988" y="2529"/>
                  </a:lnTo>
                  <a:lnTo>
                    <a:pt x="3053" y="2471"/>
                  </a:lnTo>
                  <a:lnTo>
                    <a:pt x="3114" y="2409"/>
                  </a:lnTo>
                  <a:lnTo>
                    <a:pt x="3171" y="2343"/>
                  </a:lnTo>
                  <a:lnTo>
                    <a:pt x="3224" y="2274"/>
                  </a:lnTo>
                  <a:lnTo>
                    <a:pt x="3272" y="2201"/>
                  </a:lnTo>
                  <a:lnTo>
                    <a:pt x="3314" y="2124"/>
                  </a:lnTo>
                  <a:lnTo>
                    <a:pt x="3352" y="2045"/>
                  </a:lnTo>
                  <a:lnTo>
                    <a:pt x="3385" y="1964"/>
                  </a:lnTo>
                  <a:lnTo>
                    <a:pt x="3412" y="1878"/>
                  </a:lnTo>
                  <a:lnTo>
                    <a:pt x="3434" y="1792"/>
                  </a:lnTo>
                  <a:lnTo>
                    <a:pt x="3449" y="1703"/>
                  </a:lnTo>
                  <a:lnTo>
                    <a:pt x="3458" y="1611"/>
                  </a:lnTo>
                  <a:lnTo>
                    <a:pt x="3462" y="1519"/>
                  </a:lnTo>
                  <a:lnTo>
                    <a:pt x="3458" y="1424"/>
                  </a:lnTo>
                  <a:lnTo>
                    <a:pt x="3449" y="1333"/>
                  </a:lnTo>
                  <a:lnTo>
                    <a:pt x="3433" y="1243"/>
                  </a:lnTo>
                  <a:lnTo>
                    <a:pt x="3410" y="1155"/>
                  </a:lnTo>
                  <a:lnTo>
                    <a:pt x="3383" y="1070"/>
                  </a:lnTo>
                  <a:lnTo>
                    <a:pt x="3349" y="987"/>
                  </a:lnTo>
                  <a:lnTo>
                    <a:pt x="3311" y="907"/>
                  </a:lnTo>
                  <a:lnTo>
                    <a:pt x="3267" y="830"/>
                  </a:lnTo>
                  <a:lnTo>
                    <a:pt x="3218" y="757"/>
                  </a:lnTo>
                  <a:lnTo>
                    <a:pt x="3165" y="687"/>
                  </a:lnTo>
                  <a:lnTo>
                    <a:pt x="3107" y="620"/>
                  </a:lnTo>
                  <a:lnTo>
                    <a:pt x="3045" y="559"/>
                  </a:lnTo>
                  <a:lnTo>
                    <a:pt x="2979" y="501"/>
                  </a:lnTo>
                  <a:lnTo>
                    <a:pt x="2909" y="447"/>
                  </a:lnTo>
                  <a:lnTo>
                    <a:pt x="2836" y="399"/>
                  </a:lnTo>
                  <a:lnTo>
                    <a:pt x="2759" y="354"/>
                  </a:lnTo>
                  <a:lnTo>
                    <a:pt x="2680" y="315"/>
                  </a:lnTo>
                  <a:lnTo>
                    <a:pt x="2597" y="282"/>
                  </a:lnTo>
                  <a:lnTo>
                    <a:pt x="2512" y="254"/>
                  </a:lnTo>
                  <a:lnTo>
                    <a:pt x="2424" y="232"/>
                  </a:lnTo>
                  <a:lnTo>
                    <a:pt x="2334" y="216"/>
                  </a:lnTo>
                  <a:lnTo>
                    <a:pt x="2242" y="206"/>
                  </a:lnTo>
                  <a:lnTo>
                    <a:pt x="2148" y="203"/>
                  </a:lnTo>
                  <a:lnTo>
                    <a:pt x="2055" y="206"/>
                  </a:lnTo>
                  <a:lnTo>
                    <a:pt x="1963" y="216"/>
                  </a:lnTo>
                  <a:lnTo>
                    <a:pt x="1873" y="232"/>
                  </a:lnTo>
                  <a:lnTo>
                    <a:pt x="1785" y="254"/>
                  </a:lnTo>
                  <a:lnTo>
                    <a:pt x="1700" y="282"/>
                  </a:lnTo>
                  <a:lnTo>
                    <a:pt x="1617" y="315"/>
                  </a:lnTo>
                  <a:lnTo>
                    <a:pt x="1537" y="354"/>
                  </a:lnTo>
                  <a:lnTo>
                    <a:pt x="1461" y="399"/>
                  </a:lnTo>
                  <a:lnTo>
                    <a:pt x="1388" y="447"/>
                  </a:lnTo>
                  <a:lnTo>
                    <a:pt x="1318" y="501"/>
                  </a:lnTo>
                  <a:lnTo>
                    <a:pt x="1252" y="559"/>
                  </a:lnTo>
                  <a:lnTo>
                    <a:pt x="1190" y="620"/>
                  </a:lnTo>
                  <a:lnTo>
                    <a:pt x="1132" y="687"/>
                  </a:lnTo>
                  <a:lnTo>
                    <a:pt x="1079" y="757"/>
                  </a:lnTo>
                  <a:lnTo>
                    <a:pt x="1030" y="830"/>
                  </a:lnTo>
                  <a:lnTo>
                    <a:pt x="985" y="907"/>
                  </a:lnTo>
                  <a:lnTo>
                    <a:pt x="946" y="987"/>
                  </a:lnTo>
                  <a:lnTo>
                    <a:pt x="913" y="1070"/>
                  </a:lnTo>
                  <a:lnTo>
                    <a:pt x="885" y="1155"/>
                  </a:lnTo>
                  <a:lnTo>
                    <a:pt x="864" y="1243"/>
                  </a:lnTo>
                  <a:lnTo>
                    <a:pt x="848" y="1333"/>
                  </a:lnTo>
                  <a:lnTo>
                    <a:pt x="838" y="1424"/>
                  </a:lnTo>
                  <a:lnTo>
                    <a:pt x="834" y="1519"/>
                  </a:lnTo>
                  <a:lnTo>
                    <a:pt x="837" y="1591"/>
                  </a:lnTo>
                  <a:lnTo>
                    <a:pt x="843" y="1662"/>
                  </a:lnTo>
                  <a:lnTo>
                    <a:pt x="852" y="1733"/>
                  </a:lnTo>
                  <a:lnTo>
                    <a:pt x="647" y="1733"/>
                  </a:lnTo>
                  <a:lnTo>
                    <a:pt x="638" y="1662"/>
                  </a:lnTo>
                  <a:lnTo>
                    <a:pt x="632" y="1591"/>
                  </a:lnTo>
                  <a:lnTo>
                    <a:pt x="631" y="1519"/>
                  </a:lnTo>
                  <a:lnTo>
                    <a:pt x="634" y="1414"/>
                  </a:lnTo>
                  <a:lnTo>
                    <a:pt x="644" y="1313"/>
                  </a:lnTo>
                  <a:lnTo>
                    <a:pt x="662" y="1213"/>
                  </a:lnTo>
                  <a:lnTo>
                    <a:pt x="685" y="1115"/>
                  </a:lnTo>
                  <a:lnTo>
                    <a:pt x="714" y="1021"/>
                  </a:lnTo>
                  <a:lnTo>
                    <a:pt x="750" y="928"/>
                  </a:lnTo>
                  <a:lnTo>
                    <a:pt x="791" y="838"/>
                  </a:lnTo>
                  <a:lnTo>
                    <a:pt x="839" y="753"/>
                  </a:lnTo>
                  <a:lnTo>
                    <a:pt x="890" y="670"/>
                  </a:lnTo>
                  <a:lnTo>
                    <a:pt x="948" y="591"/>
                  </a:lnTo>
                  <a:lnTo>
                    <a:pt x="1009" y="516"/>
                  </a:lnTo>
                  <a:lnTo>
                    <a:pt x="1075" y="444"/>
                  </a:lnTo>
                  <a:lnTo>
                    <a:pt x="1146" y="378"/>
                  </a:lnTo>
                  <a:lnTo>
                    <a:pt x="1222" y="317"/>
                  </a:lnTo>
                  <a:lnTo>
                    <a:pt x="1301" y="259"/>
                  </a:lnTo>
                  <a:lnTo>
                    <a:pt x="1383" y="206"/>
                  </a:lnTo>
                  <a:lnTo>
                    <a:pt x="1469" y="160"/>
                  </a:lnTo>
                  <a:lnTo>
                    <a:pt x="1559" y="119"/>
                  </a:lnTo>
                  <a:lnTo>
                    <a:pt x="1651" y="83"/>
                  </a:lnTo>
                  <a:lnTo>
                    <a:pt x="1745" y="54"/>
                  </a:lnTo>
                  <a:lnTo>
                    <a:pt x="1843" y="30"/>
                  </a:lnTo>
                  <a:lnTo>
                    <a:pt x="1943" y="13"/>
                  </a:lnTo>
                  <a:lnTo>
                    <a:pt x="2044" y="3"/>
                  </a:lnTo>
                  <a:lnTo>
                    <a:pt x="2148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2" name="Group 180">
              <a:extLst>
                <a:ext uri="{FF2B5EF4-FFF2-40B4-BE49-F238E27FC236}">
                  <a16:creationId xmlns:a16="http://schemas.microsoft.com/office/drawing/2014/main" id="{FAC7BCFE-E0B7-496C-8FB2-0A1838FEA0BE}"/>
                </a:ext>
              </a:extLst>
            </p:cNvPr>
            <p:cNvGrpSpPr/>
            <p:nvPr/>
          </p:nvGrpSpPr>
          <p:grpSpPr>
            <a:xfrm>
              <a:off x="6856226" y="4210158"/>
              <a:ext cx="358780" cy="368362"/>
              <a:chOff x="-1162050" y="2613025"/>
              <a:chExt cx="684212" cy="701675"/>
            </a:xfrm>
            <a:solidFill>
              <a:schemeClr val="tx1"/>
            </a:solidFill>
          </p:grpSpPr>
          <p:sp>
            <p:nvSpPr>
              <p:cNvPr id="89" name="Freeform 112">
                <a:extLst>
                  <a:ext uri="{FF2B5EF4-FFF2-40B4-BE49-F238E27FC236}">
                    <a16:creationId xmlns:a16="http://schemas.microsoft.com/office/drawing/2014/main" id="{1ABC9AA8-AAE6-4920-AA52-0A3BF0334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73125" y="2613025"/>
                <a:ext cx="106362" cy="109538"/>
              </a:xfrm>
              <a:custGeom>
                <a:avLst/>
                <a:gdLst>
                  <a:gd name="T0" fmla="*/ 267 w 535"/>
                  <a:gd name="T1" fmla="*/ 0 h 479"/>
                  <a:gd name="T2" fmla="*/ 267 w 535"/>
                  <a:gd name="T3" fmla="*/ 0 h 479"/>
                  <a:gd name="T4" fmla="*/ 311 w 535"/>
                  <a:gd name="T5" fmla="*/ 3 h 479"/>
                  <a:gd name="T6" fmla="*/ 352 w 535"/>
                  <a:gd name="T7" fmla="*/ 12 h 479"/>
                  <a:gd name="T8" fmla="*/ 390 w 535"/>
                  <a:gd name="T9" fmla="*/ 27 h 479"/>
                  <a:gd name="T10" fmla="*/ 425 w 535"/>
                  <a:gd name="T11" fmla="*/ 47 h 479"/>
                  <a:gd name="T12" fmla="*/ 456 w 535"/>
                  <a:gd name="T13" fmla="*/ 71 h 479"/>
                  <a:gd name="T14" fmla="*/ 483 w 535"/>
                  <a:gd name="T15" fmla="*/ 99 h 479"/>
                  <a:gd name="T16" fmla="*/ 504 w 535"/>
                  <a:gd name="T17" fmla="*/ 130 h 479"/>
                  <a:gd name="T18" fmla="*/ 521 w 535"/>
                  <a:gd name="T19" fmla="*/ 164 h 479"/>
                  <a:gd name="T20" fmla="*/ 531 w 535"/>
                  <a:gd name="T21" fmla="*/ 201 h 479"/>
                  <a:gd name="T22" fmla="*/ 535 w 535"/>
                  <a:gd name="T23" fmla="*/ 240 h 479"/>
                  <a:gd name="T24" fmla="*/ 531 w 535"/>
                  <a:gd name="T25" fmla="*/ 279 h 479"/>
                  <a:gd name="T26" fmla="*/ 521 w 535"/>
                  <a:gd name="T27" fmla="*/ 316 h 479"/>
                  <a:gd name="T28" fmla="*/ 504 w 535"/>
                  <a:gd name="T29" fmla="*/ 350 h 479"/>
                  <a:gd name="T30" fmla="*/ 483 w 535"/>
                  <a:gd name="T31" fmla="*/ 381 h 479"/>
                  <a:gd name="T32" fmla="*/ 456 w 535"/>
                  <a:gd name="T33" fmla="*/ 410 h 479"/>
                  <a:gd name="T34" fmla="*/ 425 w 535"/>
                  <a:gd name="T35" fmla="*/ 433 h 479"/>
                  <a:gd name="T36" fmla="*/ 390 w 535"/>
                  <a:gd name="T37" fmla="*/ 453 h 479"/>
                  <a:gd name="T38" fmla="*/ 352 w 535"/>
                  <a:gd name="T39" fmla="*/ 467 h 479"/>
                  <a:gd name="T40" fmla="*/ 311 w 535"/>
                  <a:gd name="T41" fmla="*/ 476 h 479"/>
                  <a:gd name="T42" fmla="*/ 267 w 535"/>
                  <a:gd name="T43" fmla="*/ 479 h 479"/>
                  <a:gd name="T44" fmla="*/ 224 w 535"/>
                  <a:gd name="T45" fmla="*/ 476 h 479"/>
                  <a:gd name="T46" fmla="*/ 183 w 535"/>
                  <a:gd name="T47" fmla="*/ 467 h 479"/>
                  <a:gd name="T48" fmla="*/ 145 w 535"/>
                  <a:gd name="T49" fmla="*/ 453 h 479"/>
                  <a:gd name="T50" fmla="*/ 110 w 535"/>
                  <a:gd name="T51" fmla="*/ 433 h 479"/>
                  <a:gd name="T52" fmla="*/ 79 w 535"/>
                  <a:gd name="T53" fmla="*/ 410 h 479"/>
                  <a:gd name="T54" fmla="*/ 52 w 535"/>
                  <a:gd name="T55" fmla="*/ 381 h 479"/>
                  <a:gd name="T56" fmla="*/ 30 w 535"/>
                  <a:gd name="T57" fmla="*/ 350 h 479"/>
                  <a:gd name="T58" fmla="*/ 14 w 535"/>
                  <a:gd name="T59" fmla="*/ 316 h 479"/>
                  <a:gd name="T60" fmla="*/ 4 w 535"/>
                  <a:gd name="T61" fmla="*/ 279 h 479"/>
                  <a:gd name="T62" fmla="*/ 0 w 535"/>
                  <a:gd name="T63" fmla="*/ 240 h 479"/>
                  <a:gd name="T64" fmla="*/ 4 w 535"/>
                  <a:gd name="T65" fmla="*/ 201 h 479"/>
                  <a:gd name="T66" fmla="*/ 14 w 535"/>
                  <a:gd name="T67" fmla="*/ 164 h 479"/>
                  <a:gd name="T68" fmla="*/ 30 w 535"/>
                  <a:gd name="T69" fmla="*/ 130 h 479"/>
                  <a:gd name="T70" fmla="*/ 52 w 535"/>
                  <a:gd name="T71" fmla="*/ 99 h 479"/>
                  <a:gd name="T72" fmla="*/ 79 w 535"/>
                  <a:gd name="T73" fmla="*/ 71 h 479"/>
                  <a:gd name="T74" fmla="*/ 110 w 535"/>
                  <a:gd name="T75" fmla="*/ 47 h 479"/>
                  <a:gd name="T76" fmla="*/ 145 w 535"/>
                  <a:gd name="T77" fmla="*/ 27 h 479"/>
                  <a:gd name="T78" fmla="*/ 183 w 535"/>
                  <a:gd name="T79" fmla="*/ 12 h 479"/>
                  <a:gd name="T80" fmla="*/ 224 w 535"/>
                  <a:gd name="T81" fmla="*/ 3 h 479"/>
                  <a:gd name="T82" fmla="*/ 267 w 535"/>
                  <a:gd name="T83" fmla="*/ 0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35" h="479">
                    <a:moveTo>
                      <a:pt x="267" y="0"/>
                    </a:moveTo>
                    <a:lnTo>
                      <a:pt x="267" y="0"/>
                    </a:lnTo>
                    <a:lnTo>
                      <a:pt x="311" y="3"/>
                    </a:lnTo>
                    <a:lnTo>
                      <a:pt x="352" y="12"/>
                    </a:lnTo>
                    <a:lnTo>
                      <a:pt x="390" y="27"/>
                    </a:lnTo>
                    <a:lnTo>
                      <a:pt x="425" y="47"/>
                    </a:lnTo>
                    <a:lnTo>
                      <a:pt x="456" y="71"/>
                    </a:lnTo>
                    <a:lnTo>
                      <a:pt x="483" y="99"/>
                    </a:lnTo>
                    <a:lnTo>
                      <a:pt x="504" y="130"/>
                    </a:lnTo>
                    <a:lnTo>
                      <a:pt x="521" y="164"/>
                    </a:lnTo>
                    <a:lnTo>
                      <a:pt x="531" y="201"/>
                    </a:lnTo>
                    <a:lnTo>
                      <a:pt x="535" y="240"/>
                    </a:lnTo>
                    <a:lnTo>
                      <a:pt x="531" y="279"/>
                    </a:lnTo>
                    <a:lnTo>
                      <a:pt x="521" y="316"/>
                    </a:lnTo>
                    <a:lnTo>
                      <a:pt x="504" y="350"/>
                    </a:lnTo>
                    <a:lnTo>
                      <a:pt x="483" y="381"/>
                    </a:lnTo>
                    <a:lnTo>
                      <a:pt x="456" y="410"/>
                    </a:lnTo>
                    <a:lnTo>
                      <a:pt x="425" y="433"/>
                    </a:lnTo>
                    <a:lnTo>
                      <a:pt x="390" y="453"/>
                    </a:lnTo>
                    <a:lnTo>
                      <a:pt x="352" y="467"/>
                    </a:lnTo>
                    <a:lnTo>
                      <a:pt x="311" y="476"/>
                    </a:lnTo>
                    <a:lnTo>
                      <a:pt x="267" y="479"/>
                    </a:lnTo>
                    <a:lnTo>
                      <a:pt x="224" y="476"/>
                    </a:lnTo>
                    <a:lnTo>
                      <a:pt x="183" y="467"/>
                    </a:lnTo>
                    <a:lnTo>
                      <a:pt x="145" y="453"/>
                    </a:lnTo>
                    <a:lnTo>
                      <a:pt x="110" y="433"/>
                    </a:lnTo>
                    <a:lnTo>
                      <a:pt x="79" y="410"/>
                    </a:lnTo>
                    <a:lnTo>
                      <a:pt x="52" y="381"/>
                    </a:lnTo>
                    <a:lnTo>
                      <a:pt x="30" y="350"/>
                    </a:lnTo>
                    <a:lnTo>
                      <a:pt x="14" y="316"/>
                    </a:lnTo>
                    <a:lnTo>
                      <a:pt x="4" y="279"/>
                    </a:lnTo>
                    <a:lnTo>
                      <a:pt x="0" y="240"/>
                    </a:lnTo>
                    <a:lnTo>
                      <a:pt x="4" y="201"/>
                    </a:lnTo>
                    <a:lnTo>
                      <a:pt x="14" y="164"/>
                    </a:lnTo>
                    <a:lnTo>
                      <a:pt x="30" y="130"/>
                    </a:lnTo>
                    <a:lnTo>
                      <a:pt x="52" y="99"/>
                    </a:lnTo>
                    <a:lnTo>
                      <a:pt x="79" y="71"/>
                    </a:lnTo>
                    <a:lnTo>
                      <a:pt x="110" y="47"/>
                    </a:lnTo>
                    <a:lnTo>
                      <a:pt x="145" y="27"/>
                    </a:lnTo>
                    <a:lnTo>
                      <a:pt x="183" y="12"/>
                    </a:lnTo>
                    <a:lnTo>
                      <a:pt x="224" y="3"/>
                    </a:lnTo>
                    <a:lnTo>
                      <a:pt x="26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113">
                <a:extLst>
                  <a:ext uri="{FF2B5EF4-FFF2-40B4-BE49-F238E27FC236}">
                    <a16:creationId xmlns:a16="http://schemas.microsoft.com/office/drawing/2014/main" id="{61D44FD4-BA4C-467E-A8FB-BF749B12F8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73125" y="3206750"/>
                <a:ext cx="106362" cy="107950"/>
              </a:xfrm>
              <a:custGeom>
                <a:avLst/>
                <a:gdLst>
                  <a:gd name="T0" fmla="*/ 267 w 535"/>
                  <a:gd name="T1" fmla="*/ 0 h 480"/>
                  <a:gd name="T2" fmla="*/ 311 w 535"/>
                  <a:gd name="T3" fmla="*/ 5 h 480"/>
                  <a:gd name="T4" fmla="*/ 352 w 535"/>
                  <a:gd name="T5" fmla="*/ 14 h 480"/>
                  <a:gd name="T6" fmla="*/ 390 w 535"/>
                  <a:gd name="T7" fmla="*/ 28 h 480"/>
                  <a:gd name="T8" fmla="*/ 425 w 535"/>
                  <a:gd name="T9" fmla="*/ 48 h 480"/>
                  <a:gd name="T10" fmla="*/ 456 w 535"/>
                  <a:gd name="T11" fmla="*/ 71 h 480"/>
                  <a:gd name="T12" fmla="*/ 483 w 535"/>
                  <a:gd name="T13" fmla="*/ 99 h 480"/>
                  <a:gd name="T14" fmla="*/ 504 w 535"/>
                  <a:gd name="T15" fmla="*/ 130 h 480"/>
                  <a:gd name="T16" fmla="*/ 521 w 535"/>
                  <a:gd name="T17" fmla="*/ 165 h 480"/>
                  <a:gd name="T18" fmla="*/ 531 w 535"/>
                  <a:gd name="T19" fmla="*/ 202 h 480"/>
                  <a:gd name="T20" fmla="*/ 535 w 535"/>
                  <a:gd name="T21" fmla="*/ 241 h 480"/>
                  <a:gd name="T22" fmla="*/ 531 w 535"/>
                  <a:gd name="T23" fmla="*/ 280 h 480"/>
                  <a:gd name="T24" fmla="*/ 521 w 535"/>
                  <a:gd name="T25" fmla="*/ 316 h 480"/>
                  <a:gd name="T26" fmla="*/ 504 w 535"/>
                  <a:gd name="T27" fmla="*/ 350 h 480"/>
                  <a:gd name="T28" fmla="*/ 483 w 535"/>
                  <a:gd name="T29" fmla="*/ 382 h 480"/>
                  <a:gd name="T30" fmla="*/ 456 w 535"/>
                  <a:gd name="T31" fmla="*/ 410 h 480"/>
                  <a:gd name="T32" fmla="*/ 425 w 535"/>
                  <a:gd name="T33" fmla="*/ 434 h 480"/>
                  <a:gd name="T34" fmla="*/ 390 w 535"/>
                  <a:gd name="T35" fmla="*/ 453 h 480"/>
                  <a:gd name="T36" fmla="*/ 352 w 535"/>
                  <a:gd name="T37" fmla="*/ 468 h 480"/>
                  <a:gd name="T38" fmla="*/ 311 w 535"/>
                  <a:gd name="T39" fmla="*/ 477 h 480"/>
                  <a:gd name="T40" fmla="*/ 267 w 535"/>
                  <a:gd name="T41" fmla="*/ 480 h 480"/>
                  <a:gd name="T42" fmla="*/ 224 w 535"/>
                  <a:gd name="T43" fmla="*/ 477 h 480"/>
                  <a:gd name="T44" fmla="*/ 183 w 535"/>
                  <a:gd name="T45" fmla="*/ 468 h 480"/>
                  <a:gd name="T46" fmla="*/ 145 w 535"/>
                  <a:gd name="T47" fmla="*/ 453 h 480"/>
                  <a:gd name="T48" fmla="*/ 110 w 535"/>
                  <a:gd name="T49" fmla="*/ 434 h 480"/>
                  <a:gd name="T50" fmla="*/ 79 w 535"/>
                  <a:gd name="T51" fmla="*/ 410 h 480"/>
                  <a:gd name="T52" fmla="*/ 52 w 535"/>
                  <a:gd name="T53" fmla="*/ 382 h 480"/>
                  <a:gd name="T54" fmla="*/ 30 w 535"/>
                  <a:gd name="T55" fmla="*/ 350 h 480"/>
                  <a:gd name="T56" fmla="*/ 14 w 535"/>
                  <a:gd name="T57" fmla="*/ 316 h 480"/>
                  <a:gd name="T58" fmla="*/ 4 w 535"/>
                  <a:gd name="T59" fmla="*/ 280 h 480"/>
                  <a:gd name="T60" fmla="*/ 0 w 535"/>
                  <a:gd name="T61" fmla="*/ 241 h 480"/>
                  <a:gd name="T62" fmla="*/ 4 w 535"/>
                  <a:gd name="T63" fmla="*/ 202 h 480"/>
                  <a:gd name="T64" fmla="*/ 14 w 535"/>
                  <a:gd name="T65" fmla="*/ 165 h 480"/>
                  <a:gd name="T66" fmla="*/ 30 w 535"/>
                  <a:gd name="T67" fmla="*/ 130 h 480"/>
                  <a:gd name="T68" fmla="*/ 52 w 535"/>
                  <a:gd name="T69" fmla="*/ 99 h 480"/>
                  <a:gd name="T70" fmla="*/ 79 w 535"/>
                  <a:gd name="T71" fmla="*/ 71 h 480"/>
                  <a:gd name="T72" fmla="*/ 110 w 535"/>
                  <a:gd name="T73" fmla="*/ 48 h 480"/>
                  <a:gd name="T74" fmla="*/ 145 w 535"/>
                  <a:gd name="T75" fmla="*/ 28 h 480"/>
                  <a:gd name="T76" fmla="*/ 183 w 535"/>
                  <a:gd name="T77" fmla="*/ 14 h 480"/>
                  <a:gd name="T78" fmla="*/ 224 w 535"/>
                  <a:gd name="T79" fmla="*/ 5 h 480"/>
                  <a:gd name="T80" fmla="*/ 267 w 535"/>
                  <a:gd name="T81" fmla="*/ 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5" h="480">
                    <a:moveTo>
                      <a:pt x="267" y="0"/>
                    </a:moveTo>
                    <a:lnTo>
                      <a:pt x="311" y="5"/>
                    </a:lnTo>
                    <a:lnTo>
                      <a:pt x="352" y="14"/>
                    </a:lnTo>
                    <a:lnTo>
                      <a:pt x="390" y="28"/>
                    </a:lnTo>
                    <a:lnTo>
                      <a:pt x="425" y="48"/>
                    </a:lnTo>
                    <a:lnTo>
                      <a:pt x="456" y="71"/>
                    </a:lnTo>
                    <a:lnTo>
                      <a:pt x="483" y="99"/>
                    </a:lnTo>
                    <a:lnTo>
                      <a:pt x="504" y="130"/>
                    </a:lnTo>
                    <a:lnTo>
                      <a:pt x="521" y="165"/>
                    </a:lnTo>
                    <a:lnTo>
                      <a:pt x="531" y="202"/>
                    </a:lnTo>
                    <a:lnTo>
                      <a:pt x="535" y="241"/>
                    </a:lnTo>
                    <a:lnTo>
                      <a:pt x="531" y="280"/>
                    </a:lnTo>
                    <a:lnTo>
                      <a:pt x="521" y="316"/>
                    </a:lnTo>
                    <a:lnTo>
                      <a:pt x="504" y="350"/>
                    </a:lnTo>
                    <a:lnTo>
                      <a:pt x="483" y="382"/>
                    </a:lnTo>
                    <a:lnTo>
                      <a:pt x="456" y="410"/>
                    </a:lnTo>
                    <a:lnTo>
                      <a:pt x="425" y="434"/>
                    </a:lnTo>
                    <a:lnTo>
                      <a:pt x="390" y="453"/>
                    </a:lnTo>
                    <a:lnTo>
                      <a:pt x="352" y="468"/>
                    </a:lnTo>
                    <a:lnTo>
                      <a:pt x="311" y="477"/>
                    </a:lnTo>
                    <a:lnTo>
                      <a:pt x="267" y="480"/>
                    </a:lnTo>
                    <a:lnTo>
                      <a:pt x="224" y="477"/>
                    </a:lnTo>
                    <a:lnTo>
                      <a:pt x="183" y="468"/>
                    </a:lnTo>
                    <a:lnTo>
                      <a:pt x="145" y="453"/>
                    </a:lnTo>
                    <a:lnTo>
                      <a:pt x="110" y="434"/>
                    </a:lnTo>
                    <a:lnTo>
                      <a:pt x="79" y="410"/>
                    </a:lnTo>
                    <a:lnTo>
                      <a:pt x="52" y="382"/>
                    </a:lnTo>
                    <a:lnTo>
                      <a:pt x="30" y="350"/>
                    </a:lnTo>
                    <a:lnTo>
                      <a:pt x="14" y="316"/>
                    </a:lnTo>
                    <a:lnTo>
                      <a:pt x="4" y="280"/>
                    </a:lnTo>
                    <a:lnTo>
                      <a:pt x="0" y="241"/>
                    </a:lnTo>
                    <a:lnTo>
                      <a:pt x="4" y="202"/>
                    </a:lnTo>
                    <a:lnTo>
                      <a:pt x="14" y="165"/>
                    </a:lnTo>
                    <a:lnTo>
                      <a:pt x="30" y="130"/>
                    </a:lnTo>
                    <a:lnTo>
                      <a:pt x="52" y="99"/>
                    </a:lnTo>
                    <a:lnTo>
                      <a:pt x="79" y="71"/>
                    </a:lnTo>
                    <a:lnTo>
                      <a:pt x="110" y="48"/>
                    </a:lnTo>
                    <a:lnTo>
                      <a:pt x="145" y="28"/>
                    </a:lnTo>
                    <a:lnTo>
                      <a:pt x="183" y="14"/>
                    </a:lnTo>
                    <a:lnTo>
                      <a:pt x="224" y="5"/>
                    </a:lnTo>
                    <a:lnTo>
                      <a:pt x="26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114">
                <a:extLst>
                  <a:ext uri="{FF2B5EF4-FFF2-40B4-BE49-F238E27FC236}">
                    <a16:creationId xmlns:a16="http://schemas.microsoft.com/office/drawing/2014/main" id="{9816E5A0-31D6-4DB3-9154-3E8316C8AD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84200" y="2909888"/>
                <a:ext cx="106362" cy="109538"/>
              </a:xfrm>
              <a:custGeom>
                <a:avLst/>
                <a:gdLst>
                  <a:gd name="T0" fmla="*/ 266 w 534"/>
                  <a:gd name="T1" fmla="*/ 0 h 480"/>
                  <a:gd name="T2" fmla="*/ 310 w 534"/>
                  <a:gd name="T3" fmla="*/ 4 h 480"/>
                  <a:gd name="T4" fmla="*/ 351 w 534"/>
                  <a:gd name="T5" fmla="*/ 13 h 480"/>
                  <a:gd name="T6" fmla="*/ 389 w 534"/>
                  <a:gd name="T7" fmla="*/ 28 h 480"/>
                  <a:gd name="T8" fmla="*/ 424 w 534"/>
                  <a:gd name="T9" fmla="*/ 47 h 480"/>
                  <a:gd name="T10" fmla="*/ 455 w 534"/>
                  <a:gd name="T11" fmla="*/ 71 h 480"/>
                  <a:gd name="T12" fmla="*/ 482 w 534"/>
                  <a:gd name="T13" fmla="*/ 99 h 480"/>
                  <a:gd name="T14" fmla="*/ 504 w 534"/>
                  <a:gd name="T15" fmla="*/ 130 h 480"/>
                  <a:gd name="T16" fmla="*/ 520 w 534"/>
                  <a:gd name="T17" fmla="*/ 165 h 480"/>
                  <a:gd name="T18" fmla="*/ 531 w 534"/>
                  <a:gd name="T19" fmla="*/ 201 h 480"/>
                  <a:gd name="T20" fmla="*/ 534 w 534"/>
                  <a:gd name="T21" fmla="*/ 241 h 480"/>
                  <a:gd name="T22" fmla="*/ 531 w 534"/>
                  <a:gd name="T23" fmla="*/ 280 h 480"/>
                  <a:gd name="T24" fmla="*/ 520 w 534"/>
                  <a:gd name="T25" fmla="*/ 316 h 480"/>
                  <a:gd name="T26" fmla="*/ 504 w 534"/>
                  <a:gd name="T27" fmla="*/ 351 h 480"/>
                  <a:gd name="T28" fmla="*/ 482 w 534"/>
                  <a:gd name="T29" fmla="*/ 382 h 480"/>
                  <a:gd name="T30" fmla="*/ 455 w 534"/>
                  <a:gd name="T31" fmla="*/ 411 h 480"/>
                  <a:gd name="T32" fmla="*/ 424 w 534"/>
                  <a:gd name="T33" fmla="*/ 434 h 480"/>
                  <a:gd name="T34" fmla="*/ 389 w 534"/>
                  <a:gd name="T35" fmla="*/ 454 h 480"/>
                  <a:gd name="T36" fmla="*/ 351 w 534"/>
                  <a:gd name="T37" fmla="*/ 468 h 480"/>
                  <a:gd name="T38" fmla="*/ 310 w 534"/>
                  <a:gd name="T39" fmla="*/ 477 h 480"/>
                  <a:gd name="T40" fmla="*/ 266 w 534"/>
                  <a:gd name="T41" fmla="*/ 480 h 480"/>
                  <a:gd name="T42" fmla="*/ 224 w 534"/>
                  <a:gd name="T43" fmla="*/ 477 h 480"/>
                  <a:gd name="T44" fmla="*/ 182 w 534"/>
                  <a:gd name="T45" fmla="*/ 468 h 480"/>
                  <a:gd name="T46" fmla="*/ 144 w 534"/>
                  <a:gd name="T47" fmla="*/ 454 h 480"/>
                  <a:gd name="T48" fmla="*/ 109 w 534"/>
                  <a:gd name="T49" fmla="*/ 434 h 480"/>
                  <a:gd name="T50" fmla="*/ 78 w 534"/>
                  <a:gd name="T51" fmla="*/ 411 h 480"/>
                  <a:gd name="T52" fmla="*/ 51 w 534"/>
                  <a:gd name="T53" fmla="*/ 382 h 480"/>
                  <a:gd name="T54" fmla="*/ 30 w 534"/>
                  <a:gd name="T55" fmla="*/ 351 h 480"/>
                  <a:gd name="T56" fmla="*/ 13 w 534"/>
                  <a:gd name="T57" fmla="*/ 316 h 480"/>
                  <a:gd name="T58" fmla="*/ 3 w 534"/>
                  <a:gd name="T59" fmla="*/ 280 h 480"/>
                  <a:gd name="T60" fmla="*/ 0 w 534"/>
                  <a:gd name="T61" fmla="*/ 241 h 480"/>
                  <a:gd name="T62" fmla="*/ 3 w 534"/>
                  <a:gd name="T63" fmla="*/ 201 h 480"/>
                  <a:gd name="T64" fmla="*/ 13 w 534"/>
                  <a:gd name="T65" fmla="*/ 165 h 480"/>
                  <a:gd name="T66" fmla="*/ 30 w 534"/>
                  <a:gd name="T67" fmla="*/ 130 h 480"/>
                  <a:gd name="T68" fmla="*/ 51 w 534"/>
                  <a:gd name="T69" fmla="*/ 99 h 480"/>
                  <a:gd name="T70" fmla="*/ 78 w 534"/>
                  <a:gd name="T71" fmla="*/ 71 h 480"/>
                  <a:gd name="T72" fmla="*/ 109 w 534"/>
                  <a:gd name="T73" fmla="*/ 47 h 480"/>
                  <a:gd name="T74" fmla="*/ 144 w 534"/>
                  <a:gd name="T75" fmla="*/ 28 h 480"/>
                  <a:gd name="T76" fmla="*/ 182 w 534"/>
                  <a:gd name="T77" fmla="*/ 13 h 480"/>
                  <a:gd name="T78" fmla="*/ 224 w 534"/>
                  <a:gd name="T79" fmla="*/ 4 h 480"/>
                  <a:gd name="T80" fmla="*/ 266 w 534"/>
                  <a:gd name="T81" fmla="*/ 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4" h="480">
                    <a:moveTo>
                      <a:pt x="266" y="0"/>
                    </a:moveTo>
                    <a:lnTo>
                      <a:pt x="310" y="4"/>
                    </a:lnTo>
                    <a:lnTo>
                      <a:pt x="351" y="13"/>
                    </a:lnTo>
                    <a:lnTo>
                      <a:pt x="389" y="28"/>
                    </a:lnTo>
                    <a:lnTo>
                      <a:pt x="424" y="47"/>
                    </a:lnTo>
                    <a:lnTo>
                      <a:pt x="455" y="71"/>
                    </a:lnTo>
                    <a:lnTo>
                      <a:pt x="482" y="99"/>
                    </a:lnTo>
                    <a:lnTo>
                      <a:pt x="504" y="130"/>
                    </a:lnTo>
                    <a:lnTo>
                      <a:pt x="520" y="165"/>
                    </a:lnTo>
                    <a:lnTo>
                      <a:pt x="531" y="201"/>
                    </a:lnTo>
                    <a:lnTo>
                      <a:pt x="534" y="241"/>
                    </a:lnTo>
                    <a:lnTo>
                      <a:pt x="531" y="280"/>
                    </a:lnTo>
                    <a:lnTo>
                      <a:pt x="520" y="316"/>
                    </a:lnTo>
                    <a:lnTo>
                      <a:pt x="504" y="351"/>
                    </a:lnTo>
                    <a:lnTo>
                      <a:pt x="482" y="382"/>
                    </a:lnTo>
                    <a:lnTo>
                      <a:pt x="455" y="411"/>
                    </a:lnTo>
                    <a:lnTo>
                      <a:pt x="424" y="434"/>
                    </a:lnTo>
                    <a:lnTo>
                      <a:pt x="389" y="454"/>
                    </a:lnTo>
                    <a:lnTo>
                      <a:pt x="351" y="468"/>
                    </a:lnTo>
                    <a:lnTo>
                      <a:pt x="310" y="477"/>
                    </a:lnTo>
                    <a:lnTo>
                      <a:pt x="266" y="480"/>
                    </a:lnTo>
                    <a:lnTo>
                      <a:pt x="224" y="477"/>
                    </a:lnTo>
                    <a:lnTo>
                      <a:pt x="182" y="468"/>
                    </a:lnTo>
                    <a:lnTo>
                      <a:pt x="144" y="454"/>
                    </a:lnTo>
                    <a:lnTo>
                      <a:pt x="109" y="434"/>
                    </a:lnTo>
                    <a:lnTo>
                      <a:pt x="78" y="411"/>
                    </a:lnTo>
                    <a:lnTo>
                      <a:pt x="51" y="382"/>
                    </a:lnTo>
                    <a:lnTo>
                      <a:pt x="30" y="351"/>
                    </a:lnTo>
                    <a:lnTo>
                      <a:pt x="13" y="316"/>
                    </a:lnTo>
                    <a:lnTo>
                      <a:pt x="3" y="280"/>
                    </a:lnTo>
                    <a:lnTo>
                      <a:pt x="0" y="241"/>
                    </a:lnTo>
                    <a:lnTo>
                      <a:pt x="3" y="201"/>
                    </a:lnTo>
                    <a:lnTo>
                      <a:pt x="13" y="165"/>
                    </a:lnTo>
                    <a:lnTo>
                      <a:pt x="30" y="130"/>
                    </a:lnTo>
                    <a:lnTo>
                      <a:pt x="51" y="99"/>
                    </a:lnTo>
                    <a:lnTo>
                      <a:pt x="78" y="71"/>
                    </a:lnTo>
                    <a:lnTo>
                      <a:pt x="109" y="47"/>
                    </a:lnTo>
                    <a:lnTo>
                      <a:pt x="144" y="28"/>
                    </a:lnTo>
                    <a:lnTo>
                      <a:pt x="182" y="13"/>
                    </a:lnTo>
                    <a:lnTo>
                      <a:pt x="224" y="4"/>
                    </a:lnTo>
                    <a:lnTo>
                      <a:pt x="26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115">
                <a:extLst>
                  <a:ext uri="{FF2B5EF4-FFF2-40B4-BE49-F238E27FC236}">
                    <a16:creationId xmlns:a16="http://schemas.microsoft.com/office/drawing/2014/main" id="{E3E72683-1477-4AD5-8D72-77761CE54F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162050" y="2909888"/>
                <a:ext cx="106362" cy="109538"/>
              </a:xfrm>
              <a:custGeom>
                <a:avLst/>
                <a:gdLst>
                  <a:gd name="T0" fmla="*/ 268 w 535"/>
                  <a:gd name="T1" fmla="*/ 0 h 480"/>
                  <a:gd name="T2" fmla="*/ 311 w 535"/>
                  <a:gd name="T3" fmla="*/ 4 h 480"/>
                  <a:gd name="T4" fmla="*/ 352 w 535"/>
                  <a:gd name="T5" fmla="*/ 13 h 480"/>
                  <a:gd name="T6" fmla="*/ 390 w 535"/>
                  <a:gd name="T7" fmla="*/ 28 h 480"/>
                  <a:gd name="T8" fmla="*/ 426 w 535"/>
                  <a:gd name="T9" fmla="*/ 47 h 480"/>
                  <a:gd name="T10" fmla="*/ 457 w 535"/>
                  <a:gd name="T11" fmla="*/ 71 h 480"/>
                  <a:gd name="T12" fmla="*/ 483 w 535"/>
                  <a:gd name="T13" fmla="*/ 99 h 480"/>
                  <a:gd name="T14" fmla="*/ 505 w 535"/>
                  <a:gd name="T15" fmla="*/ 130 h 480"/>
                  <a:gd name="T16" fmla="*/ 521 w 535"/>
                  <a:gd name="T17" fmla="*/ 165 h 480"/>
                  <a:gd name="T18" fmla="*/ 531 w 535"/>
                  <a:gd name="T19" fmla="*/ 201 h 480"/>
                  <a:gd name="T20" fmla="*/ 535 w 535"/>
                  <a:gd name="T21" fmla="*/ 241 h 480"/>
                  <a:gd name="T22" fmla="*/ 531 w 535"/>
                  <a:gd name="T23" fmla="*/ 280 h 480"/>
                  <a:gd name="T24" fmla="*/ 521 w 535"/>
                  <a:gd name="T25" fmla="*/ 316 h 480"/>
                  <a:gd name="T26" fmla="*/ 505 w 535"/>
                  <a:gd name="T27" fmla="*/ 351 h 480"/>
                  <a:gd name="T28" fmla="*/ 483 w 535"/>
                  <a:gd name="T29" fmla="*/ 382 h 480"/>
                  <a:gd name="T30" fmla="*/ 457 w 535"/>
                  <a:gd name="T31" fmla="*/ 411 h 480"/>
                  <a:gd name="T32" fmla="*/ 426 w 535"/>
                  <a:gd name="T33" fmla="*/ 434 h 480"/>
                  <a:gd name="T34" fmla="*/ 390 w 535"/>
                  <a:gd name="T35" fmla="*/ 454 h 480"/>
                  <a:gd name="T36" fmla="*/ 352 w 535"/>
                  <a:gd name="T37" fmla="*/ 468 h 480"/>
                  <a:gd name="T38" fmla="*/ 311 w 535"/>
                  <a:gd name="T39" fmla="*/ 477 h 480"/>
                  <a:gd name="T40" fmla="*/ 268 w 535"/>
                  <a:gd name="T41" fmla="*/ 480 h 480"/>
                  <a:gd name="T42" fmla="*/ 224 w 535"/>
                  <a:gd name="T43" fmla="*/ 477 h 480"/>
                  <a:gd name="T44" fmla="*/ 184 w 535"/>
                  <a:gd name="T45" fmla="*/ 468 h 480"/>
                  <a:gd name="T46" fmla="*/ 144 w 535"/>
                  <a:gd name="T47" fmla="*/ 454 h 480"/>
                  <a:gd name="T48" fmla="*/ 110 w 535"/>
                  <a:gd name="T49" fmla="*/ 434 h 480"/>
                  <a:gd name="T50" fmla="*/ 78 w 535"/>
                  <a:gd name="T51" fmla="*/ 411 h 480"/>
                  <a:gd name="T52" fmla="*/ 53 w 535"/>
                  <a:gd name="T53" fmla="*/ 382 h 480"/>
                  <a:gd name="T54" fmla="*/ 30 w 535"/>
                  <a:gd name="T55" fmla="*/ 351 h 480"/>
                  <a:gd name="T56" fmla="*/ 14 w 535"/>
                  <a:gd name="T57" fmla="*/ 316 h 480"/>
                  <a:gd name="T58" fmla="*/ 4 w 535"/>
                  <a:gd name="T59" fmla="*/ 280 h 480"/>
                  <a:gd name="T60" fmla="*/ 0 w 535"/>
                  <a:gd name="T61" fmla="*/ 241 h 480"/>
                  <a:gd name="T62" fmla="*/ 4 w 535"/>
                  <a:gd name="T63" fmla="*/ 201 h 480"/>
                  <a:gd name="T64" fmla="*/ 14 w 535"/>
                  <a:gd name="T65" fmla="*/ 165 h 480"/>
                  <a:gd name="T66" fmla="*/ 30 w 535"/>
                  <a:gd name="T67" fmla="*/ 130 h 480"/>
                  <a:gd name="T68" fmla="*/ 53 w 535"/>
                  <a:gd name="T69" fmla="*/ 99 h 480"/>
                  <a:gd name="T70" fmla="*/ 78 w 535"/>
                  <a:gd name="T71" fmla="*/ 71 h 480"/>
                  <a:gd name="T72" fmla="*/ 110 w 535"/>
                  <a:gd name="T73" fmla="*/ 47 h 480"/>
                  <a:gd name="T74" fmla="*/ 144 w 535"/>
                  <a:gd name="T75" fmla="*/ 28 h 480"/>
                  <a:gd name="T76" fmla="*/ 184 w 535"/>
                  <a:gd name="T77" fmla="*/ 13 h 480"/>
                  <a:gd name="T78" fmla="*/ 224 w 535"/>
                  <a:gd name="T79" fmla="*/ 4 h 480"/>
                  <a:gd name="T80" fmla="*/ 268 w 535"/>
                  <a:gd name="T81" fmla="*/ 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5" h="480">
                    <a:moveTo>
                      <a:pt x="268" y="0"/>
                    </a:moveTo>
                    <a:lnTo>
                      <a:pt x="311" y="4"/>
                    </a:lnTo>
                    <a:lnTo>
                      <a:pt x="352" y="13"/>
                    </a:lnTo>
                    <a:lnTo>
                      <a:pt x="390" y="28"/>
                    </a:lnTo>
                    <a:lnTo>
                      <a:pt x="426" y="47"/>
                    </a:lnTo>
                    <a:lnTo>
                      <a:pt x="457" y="71"/>
                    </a:lnTo>
                    <a:lnTo>
                      <a:pt x="483" y="99"/>
                    </a:lnTo>
                    <a:lnTo>
                      <a:pt x="505" y="130"/>
                    </a:lnTo>
                    <a:lnTo>
                      <a:pt x="521" y="165"/>
                    </a:lnTo>
                    <a:lnTo>
                      <a:pt x="531" y="201"/>
                    </a:lnTo>
                    <a:lnTo>
                      <a:pt x="535" y="241"/>
                    </a:lnTo>
                    <a:lnTo>
                      <a:pt x="531" y="280"/>
                    </a:lnTo>
                    <a:lnTo>
                      <a:pt x="521" y="316"/>
                    </a:lnTo>
                    <a:lnTo>
                      <a:pt x="505" y="351"/>
                    </a:lnTo>
                    <a:lnTo>
                      <a:pt x="483" y="382"/>
                    </a:lnTo>
                    <a:lnTo>
                      <a:pt x="457" y="411"/>
                    </a:lnTo>
                    <a:lnTo>
                      <a:pt x="426" y="434"/>
                    </a:lnTo>
                    <a:lnTo>
                      <a:pt x="390" y="454"/>
                    </a:lnTo>
                    <a:lnTo>
                      <a:pt x="352" y="468"/>
                    </a:lnTo>
                    <a:lnTo>
                      <a:pt x="311" y="477"/>
                    </a:lnTo>
                    <a:lnTo>
                      <a:pt x="268" y="480"/>
                    </a:lnTo>
                    <a:lnTo>
                      <a:pt x="224" y="477"/>
                    </a:lnTo>
                    <a:lnTo>
                      <a:pt x="184" y="468"/>
                    </a:lnTo>
                    <a:lnTo>
                      <a:pt x="144" y="454"/>
                    </a:lnTo>
                    <a:lnTo>
                      <a:pt x="110" y="434"/>
                    </a:lnTo>
                    <a:lnTo>
                      <a:pt x="78" y="411"/>
                    </a:lnTo>
                    <a:lnTo>
                      <a:pt x="53" y="382"/>
                    </a:lnTo>
                    <a:lnTo>
                      <a:pt x="30" y="351"/>
                    </a:lnTo>
                    <a:lnTo>
                      <a:pt x="14" y="316"/>
                    </a:lnTo>
                    <a:lnTo>
                      <a:pt x="4" y="280"/>
                    </a:lnTo>
                    <a:lnTo>
                      <a:pt x="0" y="241"/>
                    </a:lnTo>
                    <a:lnTo>
                      <a:pt x="4" y="201"/>
                    </a:lnTo>
                    <a:lnTo>
                      <a:pt x="14" y="165"/>
                    </a:lnTo>
                    <a:lnTo>
                      <a:pt x="30" y="130"/>
                    </a:lnTo>
                    <a:lnTo>
                      <a:pt x="53" y="99"/>
                    </a:lnTo>
                    <a:lnTo>
                      <a:pt x="78" y="71"/>
                    </a:lnTo>
                    <a:lnTo>
                      <a:pt x="110" y="47"/>
                    </a:lnTo>
                    <a:lnTo>
                      <a:pt x="144" y="28"/>
                    </a:lnTo>
                    <a:lnTo>
                      <a:pt x="184" y="13"/>
                    </a:lnTo>
                    <a:lnTo>
                      <a:pt x="224" y="4"/>
                    </a:lnTo>
                    <a:lnTo>
                      <a:pt x="26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116">
                <a:extLst>
                  <a:ext uri="{FF2B5EF4-FFF2-40B4-BE49-F238E27FC236}">
                    <a16:creationId xmlns:a16="http://schemas.microsoft.com/office/drawing/2014/main" id="{F7A42EBD-7780-4FB0-A3A1-F1D7663EA9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41400" y="2738438"/>
                <a:ext cx="441325" cy="452438"/>
              </a:xfrm>
              <a:custGeom>
                <a:avLst/>
                <a:gdLst>
                  <a:gd name="T0" fmla="*/ 1222 w 2224"/>
                  <a:gd name="T1" fmla="*/ 181 h 1997"/>
                  <a:gd name="T2" fmla="*/ 1148 w 2224"/>
                  <a:gd name="T3" fmla="*/ 523 h 1997"/>
                  <a:gd name="T4" fmla="*/ 1263 w 2224"/>
                  <a:gd name="T5" fmla="*/ 541 h 1997"/>
                  <a:gd name="T6" fmla="*/ 1368 w 2224"/>
                  <a:gd name="T7" fmla="*/ 580 h 1997"/>
                  <a:gd name="T8" fmla="*/ 1463 w 2224"/>
                  <a:gd name="T9" fmla="*/ 638 h 1997"/>
                  <a:gd name="T10" fmla="*/ 1678 w 2224"/>
                  <a:gd name="T11" fmla="*/ 350 h 1997"/>
                  <a:gd name="T12" fmla="*/ 1833 w 2224"/>
                  <a:gd name="T13" fmla="*/ 491 h 1997"/>
                  <a:gd name="T14" fmla="*/ 1514 w 2224"/>
                  <a:gd name="T15" fmla="*/ 682 h 1997"/>
                  <a:gd name="T16" fmla="*/ 1581 w 2224"/>
                  <a:gd name="T17" fmla="*/ 766 h 1997"/>
                  <a:gd name="T18" fmla="*/ 1627 w 2224"/>
                  <a:gd name="T19" fmla="*/ 862 h 1997"/>
                  <a:gd name="T20" fmla="*/ 1650 w 2224"/>
                  <a:gd name="T21" fmla="*/ 967 h 1997"/>
                  <a:gd name="T22" fmla="*/ 2023 w 2224"/>
                  <a:gd name="T23" fmla="*/ 899 h 1997"/>
                  <a:gd name="T24" fmla="*/ 2023 w 2224"/>
                  <a:gd name="T25" fmla="*/ 1098 h 1997"/>
                  <a:gd name="T26" fmla="*/ 1651 w 2224"/>
                  <a:gd name="T27" fmla="*/ 1031 h 1997"/>
                  <a:gd name="T28" fmla="*/ 1636 w 2224"/>
                  <a:gd name="T29" fmla="*/ 1123 h 1997"/>
                  <a:gd name="T30" fmla="*/ 1603 w 2224"/>
                  <a:gd name="T31" fmla="*/ 1210 h 1997"/>
                  <a:gd name="T32" fmla="*/ 1553 w 2224"/>
                  <a:gd name="T33" fmla="*/ 1287 h 1997"/>
                  <a:gd name="T34" fmla="*/ 1781 w 2224"/>
                  <a:gd name="T35" fmla="*/ 1554 h 1997"/>
                  <a:gd name="T36" fmla="*/ 1897 w 2224"/>
                  <a:gd name="T37" fmla="*/ 1705 h 1997"/>
                  <a:gd name="T38" fmla="*/ 1730 w 2224"/>
                  <a:gd name="T39" fmla="*/ 1599 h 1997"/>
                  <a:gd name="T40" fmla="*/ 1433 w 2224"/>
                  <a:gd name="T41" fmla="*/ 1397 h 1997"/>
                  <a:gd name="T42" fmla="*/ 1347 w 2224"/>
                  <a:gd name="T43" fmla="*/ 1444 h 1997"/>
                  <a:gd name="T44" fmla="*/ 1251 w 2224"/>
                  <a:gd name="T45" fmla="*/ 1476 h 1997"/>
                  <a:gd name="T46" fmla="*/ 1148 w 2224"/>
                  <a:gd name="T47" fmla="*/ 1491 h 1997"/>
                  <a:gd name="T48" fmla="*/ 1222 w 2224"/>
                  <a:gd name="T49" fmla="*/ 1816 h 1997"/>
                  <a:gd name="T50" fmla="*/ 1001 w 2224"/>
                  <a:gd name="T51" fmla="*/ 1816 h 1997"/>
                  <a:gd name="T52" fmla="*/ 1076 w 2224"/>
                  <a:gd name="T53" fmla="*/ 1491 h 1997"/>
                  <a:gd name="T54" fmla="*/ 972 w 2224"/>
                  <a:gd name="T55" fmla="*/ 1476 h 1997"/>
                  <a:gd name="T56" fmla="*/ 876 w 2224"/>
                  <a:gd name="T57" fmla="*/ 1444 h 1997"/>
                  <a:gd name="T58" fmla="*/ 788 w 2224"/>
                  <a:gd name="T59" fmla="*/ 1397 h 1997"/>
                  <a:gd name="T60" fmla="*/ 492 w 2224"/>
                  <a:gd name="T61" fmla="*/ 1599 h 1997"/>
                  <a:gd name="T62" fmla="*/ 324 w 2224"/>
                  <a:gd name="T63" fmla="*/ 1705 h 1997"/>
                  <a:gd name="T64" fmla="*/ 442 w 2224"/>
                  <a:gd name="T65" fmla="*/ 1554 h 1997"/>
                  <a:gd name="T66" fmla="*/ 665 w 2224"/>
                  <a:gd name="T67" fmla="*/ 1280 h 1997"/>
                  <a:gd name="T68" fmla="*/ 609 w 2224"/>
                  <a:gd name="T69" fmla="*/ 1189 h 1997"/>
                  <a:gd name="T70" fmla="*/ 578 w 2224"/>
                  <a:gd name="T71" fmla="*/ 1086 h 1997"/>
                  <a:gd name="T72" fmla="*/ 201 w 2224"/>
                  <a:gd name="T73" fmla="*/ 1031 h 1997"/>
                  <a:gd name="T74" fmla="*/ 0 w 2224"/>
                  <a:gd name="T75" fmla="*/ 999 h 1997"/>
                  <a:gd name="T76" fmla="*/ 201 w 2224"/>
                  <a:gd name="T77" fmla="*/ 967 h 1997"/>
                  <a:gd name="T78" fmla="*/ 581 w 2224"/>
                  <a:gd name="T79" fmla="*/ 912 h 1997"/>
                  <a:gd name="T80" fmla="*/ 616 w 2224"/>
                  <a:gd name="T81" fmla="*/ 812 h 1997"/>
                  <a:gd name="T82" fmla="*/ 673 w 2224"/>
                  <a:gd name="T83" fmla="*/ 722 h 1997"/>
                  <a:gd name="T84" fmla="*/ 442 w 2224"/>
                  <a:gd name="T85" fmla="*/ 443 h 1997"/>
                  <a:gd name="T86" fmla="*/ 324 w 2224"/>
                  <a:gd name="T87" fmla="*/ 293 h 1997"/>
                  <a:gd name="T88" fmla="*/ 492 w 2224"/>
                  <a:gd name="T89" fmla="*/ 397 h 1997"/>
                  <a:gd name="T90" fmla="*/ 805 w 2224"/>
                  <a:gd name="T91" fmla="*/ 607 h 1997"/>
                  <a:gd name="T92" fmla="*/ 905 w 2224"/>
                  <a:gd name="T93" fmla="*/ 558 h 1997"/>
                  <a:gd name="T94" fmla="*/ 1017 w 2224"/>
                  <a:gd name="T95" fmla="*/ 529 h 1997"/>
                  <a:gd name="T96" fmla="*/ 1076 w 2224"/>
                  <a:gd name="T97" fmla="*/ 181 h 1997"/>
                  <a:gd name="T98" fmla="*/ 1111 w 2224"/>
                  <a:gd name="T99" fmla="*/ 0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24" h="1997">
                    <a:moveTo>
                      <a:pt x="1111" y="0"/>
                    </a:moveTo>
                    <a:lnTo>
                      <a:pt x="1222" y="181"/>
                    </a:lnTo>
                    <a:lnTo>
                      <a:pt x="1148" y="181"/>
                    </a:lnTo>
                    <a:lnTo>
                      <a:pt x="1148" y="523"/>
                    </a:lnTo>
                    <a:lnTo>
                      <a:pt x="1206" y="529"/>
                    </a:lnTo>
                    <a:lnTo>
                      <a:pt x="1263" y="541"/>
                    </a:lnTo>
                    <a:lnTo>
                      <a:pt x="1317" y="558"/>
                    </a:lnTo>
                    <a:lnTo>
                      <a:pt x="1368" y="580"/>
                    </a:lnTo>
                    <a:lnTo>
                      <a:pt x="1418" y="607"/>
                    </a:lnTo>
                    <a:lnTo>
                      <a:pt x="1463" y="638"/>
                    </a:lnTo>
                    <a:lnTo>
                      <a:pt x="1730" y="397"/>
                    </a:lnTo>
                    <a:lnTo>
                      <a:pt x="1678" y="350"/>
                    </a:lnTo>
                    <a:lnTo>
                      <a:pt x="1897" y="293"/>
                    </a:lnTo>
                    <a:lnTo>
                      <a:pt x="1833" y="491"/>
                    </a:lnTo>
                    <a:lnTo>
                      <a:pt x="1781" y="443"/>
                    </a:lnTo>
                    <a:lnTo>
                      <a:pt x="1514" y="682"/>
                    </a:lnTo>
                    <a:lnTo>
                      <a:pt x="1550" y="722"/>
                    </a:lnTo>
                    <a:lnTo>
                      <a:pt x="1581" y="766"/>
                    </a:lnTo>
                    <a:lnTo>
                      <a:pt x="1607" y="813"/>
                    </a:lnTo>
                    <a:lnTo>
                      <a:pt x="1627" y="862"/>
                    </a:lnTo>
                    <a:lnTo>
                      <a:pt x="1642" y="913"/>
                    </a:lnTo>
                    <a:lnTo>
                      <a:pt x="1650" y="967"/>
                    </a:lnTo>
                    <a:lnTo>
                      <a:pt x="2023" y="967"/>
                    </a:lnTo>
                    <a:lnTo>
                      <a:pt x="2023" y="899"/>
                    </a:lnTo>
                    <a:lnTo>
                      <a:pt x="2224" y="999"/>
                    </a:lnTo>
                    <a:lnTo>
                      <a:pt x="2023" y="1098"/>
                    </a:lnTo>
                    <a:lnTo>
                      <a:pt x="2023" y="1031"/>
                    </a:lnTo>
                    <a:lnTo>
                      <a:pt x="1651" y="1031"/>
                    </a:lnTo>
                    <a:lnTo>
                      <a:pt x="1646" y="1078"/>
                    </a:lnTo>
                    <a:lnTo>
                      <a:pt x="1636" y="1123"/>
                    </a:lnTo>
                    <a:lnTo>
                      <a:pt x="1622" y="1168"/>
                    </a:lnTo>
                    <a:lnTo>
                      <a:pt x="1603" y="1210"/>
                    </a:lnTo>
                    <a:lnTo>
                      <a:pt x="1580" y="1249"/>
                    </a:lnTo>
                    <a:lnTo>
                      <a:pt x="1553" y="1287"/>
                    </a:lnTo>
                    <a:lnTo>
                      <a:pt x="1522" y="1322"/>
                    </a:lnTo>
                    <a:lnTo>
                      <a:pt x="1781" y="1554"/>
                    </a:lnTo>
                    <a:lnTo>
                      <a:pt x="1833" y="1506"/>
                    </a:lnTo>
                    <a:lnTo>
                      <a:pt x="1897" y="1705"/>
                    </a:lnTo>
                    <a:lnTo>
                      <a:pt x="1678" y="1646"/>
                    </a:lnTo>
                    <a:lnTo>
                      <a:pt x="1730" y="1599"/>
                    </a:lnTo>
                    <a:lnTo>
                      <a:pt x="1473" y="1369"/>
                    </a:lnTo>
                    <a:lnTo>
                      <a:pt x="1433" y="1397"/>
                    </a:lnTo>
                    <a:lnTo>
                      <a:pt x="1391" y="1422"/>
                    </a:lnTo>
                    <a:lnTo>
                      <a:pt x="1347" y="1444"/>
                    </a:lnTo>
                    <a:lnTo>
                      <a:pt x="1300" y="1462"/>
                    </a:lnTo>
                    <a:lnTo>
                      <a:pt x="1251" y="1476"/>
                    </a:lnTo>
                    <a:lnTo>
                      <a:pt x="1200" y="1485"/>
                    </a:lnTo>
                    <a:lnTo>
                      <a:pt x="1148" y="1491"/>
                    </a:lnTo>
                    <a:lnTo>
                      <a:pt x="1148" y="1816"/>
                    </a:lnTo>
                    <a:lnTo>
                      <a:pt x="1222" y="1816"/>
                    </a:lnTo>
                    <a:lnTo>
                      <a:pt x="1111" y="1997"/>
                    </a:lnTo>
                    <a:lnTo>
                      <a:pt x="1001" y="1816"/>
                    </a:lnTo>
                    <a:lnTo>
                      <a:pt x="1076" y="1816"/>
                    </a:lnTo>
                    <a:lnTo>
                      <a:pt x="1076" y="1491"/>
                    </a:lnTo>
                    <a:lnTo>
                      <a:pt x="1022" y="1485"/>
                    </a:lnTo>
                    <a:lnTo>
                      <a:pt x="972" y="1476"/>
                    </a:lnTo>
                    <a:lnTo>
                      <a:pt x="923" y="1462"/>
                    </a:lnTo>
                    <a:lnTo>
                      <a:pt x="876" y="1444"/>
                    </a:lnTo>
                    <a:lnTo>
                      <a:pt x="831" y="1422"/>
                    </a:lnTo>
                    <a:lnTo>
                      <a:pt x="788" y="1397"/>
                    </a:lnTo>
                    <a:lnTo>
                      <a:pt x="749" y="1369"/>
                    </a:lnTo>
                    <a:lnTo>
                      <a:pt x="492" y="1599"/>
                    </a:lnTo>
                    <a:lnTo>
                      <a:pt x="546" y="1647"/>
                    </a:lnTo>
                    <a:lnTo>
                      <a:pt x="324" y="1705"/>
                    </a:lnTo>
                    <a:lnTo>
                      <a:pt x="389" y="1506"/>
                    </a:lnTo>
                    <a:lnTo>
                      <a:pt x="442" y="1554"/>
                    </a:lnTo>
                    <a:lnTo>
                      <a:pt x="700" y="1321"/>
                    </a:lnTo>
                    <a:lnTo>
                      <a:pt x="665" y="1280"/>
                    </a:lnTo>
                    <a:lnTo>
                      <a:pt x="635" y="1236"/>
                    </a:lnTo>
                    <a:lnTo>
                      <a:pt x="609" y="1189"/>
                    </a:lnTo>
                    <a:lnTo>
                      <a:pt x="590" y="1138"/>
                    </a:lnTo>
                    <a:lnTo>
                      <a:pt x="578" y="1086"/>
                    </a:lnTo>
                    <a:lnTo>
                      <a:pt x="571" y="1031"/>
                    </a:lnTo>
                    <a:lnTo>
                      <a:pt x="201" y="1031"/>
                    </a:lnTo>
                    <a:lnTo>
                      <a:pt x="201" y="1098"/>
                    </a:lnTo>
                    <a:lnTo>
                      <a:pt x="0" y="999"/>
                    </a:lnTo>
                    <a:lnTo>
                      <a:pt x="201" y="899"/>
                    </a:lnTo>
                    <a:lnTo>
                      <a:pt x="201" y="967"/>
                    </a:lnTo>
                    <a:lnTo>
                      <a:pt x="572" y="967"/>
                    </a:lnTo>
                    <a:lnTo>
                      <a:pt x="581" y="912"/>
                    </a:lnTo>
                    <a:lnTo>
                      <a:pt x="596" y="861"/>
                    </a:lnTo>
                    <a:lnTo>
                      <a:pt x="616" y="812"/>
                    </a:lnTo>
                    <a:lnTo>
                      <a:pt x="641" y="765"/>
                    </a:lnTo>
                    <a:lnTo>
                      <a:pt x="673" y="722"/>
                    </a:lnTo>
                    <a:lnTo>
                      <a:pt x="709" y="682"/>
                    </a:lnTo>
                    <a:lnTo>
                      <a:pt x="442" y="443"/>
                    </a:lnTo>
                    <a:lnTo>
                      <a:pt x="389" y="491"/>
                    </a:lnTo>
                    <a:lnTo>
                      <a:pt x="324" y="293"/>
                    </a:lnTo>
                    <a:lnTo>
                      <a:pt x="546" y="350"/>
                    </a:lnTo>
                    <a:lnTo>
                      <a:pt x="492" y="397"/>
                    </a:lnTo>
                    <a:lnTo>
                      <a:pt x="760" y="638"/>
                    </a:lnTo>
                    <a:lnTo>
                      <a:pt x="805" y="607"/>
                    </a:lnTo>
                    <a:lnTo>
                      <a:pt x="853" y="580"/>
                    </a:lnTo>
                    <a:lnTo>
                      <a:pt x="905" y="558"/>
                    </a:lnTo>
                    <a:lnTo>
                      <a:pt x="960" y="541"/>
                    </a:lnTo>
                    <a:lnTo>
                      <a:pt x="1017" y="529"/>
                    </a:lnTo>
                    <a:lnTo>
                      <a:pt x="1076" y="523"/>
                    </a:lnTo>
                    <a:lnTo>
                      <a:pt x="1076" y="181"/>
                    </a:lnTo>
                    <a:lnTo>
                      <a:pt x="1001" y="181"/>
                    </a:lnTo>
                    <a:lnTo>
                      <a:pt x="11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117">
                <a:extLst>
                  <a:ext uri="{FF2B5EF4-FFF2-40B4-BE49-F238E27FC236}">
                    <a16:creationId xmlns:a16="http://schemas.microsoft.com/office/drawing/2014/main" id="{38AF014D-C74C-4EBA-9F43-37218C1681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68338" y="2700338"/>
                <a:ext cx="104775" cy="109538"/>
              </a:xfrm>
              <a:custGeom>
                <a:avLst/>
                <a:gdLst>
                  <a:gd name="T0" fmla="*/ 267 w 534"/>
                  <a:gd name="T1" fmla="*/ 0 h 479"/>
                  <a:gd name="T2" fmla="*/ 310 w 534"/>
                  <a:gd name="T3" fmla="*/ 3 h 479"/>
                  <a:gd name="T4" fmla="*/ 351 w 534"/>
                  <a:gd name="T5" fmla="*/ 12 h 479"/>
                  <a:gd name="T6" fmla="*/ 390 w 534"/>
                  <a:gd name="T7" fmla="*/ 27 h 479"/>
                  <a:gd name="T8" fmla="*/ 424 w 534"/>
                  <a:gd name="T9" fmla="*/ 47 h 479"/>
                  <a:gd name="T10" fmla="*/ 456 w 534"/>
                  <a:gd name="T11" fmla="*/ 71 h 479"/>
                  <a:gd name="T12" fmla="*/ 483 w 534"/>
                  <a:gd name="T13" fmla="*/ 98 h 479"/>
                  <a:gd name="T14" fmla="*/ 504 w 534"/>
                  <a:gd name="T15" fmla="*/ 129 h 479"/>
                  <a:gd name="T16" fmla="*/ 521 w 534"/>
                  <a:gd name="T17" fmla="*/ 164 h 479"/>
                  <a:gd name="T18" fmla="*/ 531 w 534"/>
                  <a:gd name="T19" fmla="*/ 200 h 479"/>
                  <a:gd name="T20" fmla="*/ 534 w 534"/>
                  <a:gd name="T21" fmla="*/ 240 h 479"/>
                  <a:gd name="T22" fmla="*/ 531 w 534"/>
                  <a:gd name="T23" fmla="*/ 278 h 479"/>
                  <a:gd name="T24" fmla="*/ 521 w 534"/>
                  <a:gd name="T25" fmla="*/ 315 h 479"/>
                  <a:gd name="T26" fmla="*/ 504 w 534"/>
                  <a:gd name="T27" fmla="*/ 349 h 479"/>
                  <a:gd name="T28" fmla="*/ 483 w 534"/>
                  <a:gd name="T29" fmla="*/ 380 h 479"/>
                  <a:gd name="T30" fmla="*/ 456 w 534"/>
                  <a:gd name="T31" fmla="*/ 409 h 479"/>
                  <a:gd name="T32" fmla="*/ 424 w 534"/>
                  <a:gd name="T33" fmla="*/ 433 h 479"/>
                  <a:gd name="T34" fmla="*/ 390 w 534"/>
                  <a:gd name="T35" fmla="*/ 453 h 479"/>
                  <a:gd name="T36" fmla="*/ 351 w 534"/>
                  <a:gd name="T37" fmla="*/ 467 h 479"/>
                  <a:gd name="T38" fmla="*/ 310 w 534"/>
                  <a:gd name="T39" fmla="*/ 476 h 479"/>
                  <a:gd name="T40" fmla="*/ 267 w 534"/>
                  <a:gd name="T41" fmla="*/ 479 h 479"/>
                  <a:gd name="T42" fmla="*/ 224 w 534"/>
                  <a:gd name="T43" fmla="*/ 476 h 479"/>
                  <a:gd name="T44" fmla="*/ 182 w 534"/>
                  <a:gd name="T45" fmla="*/ 467 h 479"/>
                  <a:gd name="T46" fmla="*/ 144 w 534"/>
                  <a:gd name="T47" fmla="*/ 453 h 479"/>
                  <a:gd name="T48" fmla="*/ 110 w 534"/>
                  <a:gd name="T49" fmla="*/ 433 h 479"/>
                  <a:gd name="T50" fmla="*/ 78 w 534"/>
                  <a:gd name="T51" fmla="*/ 409 h 479"/>
                  <a:gd name="T52" fmla="*/ 51 w 534"/>
                  <a:gd name="T53" fmla="*/ 380 h 479"/>
                  <a:gd name="T54" fmla="*/ 30 w 534"/>
                  <a:gd name="T55" fmla="*/ 349 h 479"/>
                  <a:gd name="T56" fmla="*/ 13 w 534"/>
                  <a:gd name="T57" fmla="*/ 315 h 479"/>
                  <a:gd name="T58" fmla="*/ 3 w 534"/>
                  <a:gd name="T59" fmla="*/ 278 h 479"/>
                  <a:gd name="T60" fmla="*/ 0 w 534"/>
                  <a:gd name="T61" fmla="*/ 240 h 479"/>
                  <a:gd name="T62" fmla="*/ 3 w 534"/>
                  <a:gd name="T63" fmla="*/ 200 h 479"/>
                  <a:gd name="T64" fmla="*/ 13 w 534"/>
                  <a:gd name="T65" fmla="*/ 164 h 479"/>
                  <a:gd name="T66" fmla="*/ 30 w 534"/>
                  <a:gd name="T67" fmla="*/ 129 h 479"/>
                  <a:gd name="T68" fmla="*/ 51 w 534"/>
                  <a:gd name="T69" fmla="*/ 98 h 479"/>
                  <a:gd name="T70" fmla="*/ 78 w 534"/>
                  <a:gd name="T71" fmla="*/ 71 h 479"/>
                  <a:gd name="T72" fmla="*/ 110 w 534"/>
                  <a:gd name="T73" fmla="*/ 47 h 479"/>
                  <a:gd name="T74" fmla="*/ 144 w 534"/>
                  <a:gd name="T75" fmla="*/ 27 h 479"/>
                  <a:gd name="T76" fmla="*/ 182 w 534"/>
                  <a:gd name="T77" fmla="*/ 12 h 479"/>
                  <a:gd name="T78" fmla="*/ 224 w 534"/>
                  <a:gd name="T79" fmla="*/ 3 h 479"/>
                  <a:gd name="T80" fmla="*/ 267 w 534"/>
                  <a:gd name="T81" fmla="*/ 0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4" h="479">
                    <a:moveTo>
                      <a:pt x="267" y="0"/>
                    </a:moveTo>
                    <a:lnTo>
                      <a:pt x="310" y="3"/>
                    </a:lnTo>
                    <a:lnTo>
                      <a:pt x="351" y="12"/>
                    </a:lnTo>
                    <a:lnTo>
                      <a:pt x="390" y="27"/>
                    </a:lnTo>
                    <a:lnTo>
                      <a:pt x="424" y="47"/>
                    </a:lnTo>
                    <a:lnTo>
                      <a:pt x="456" y="71"/>
                    </a:lnTo>
                    <a:lnTo>
                      <a:pt x="483" y="98"/>
                    </a:lnTo>
                    <a:lnTo>
                      <a:pt x="504" y="129"/>
                    </a:lnTo>
                    <a:lnTo>
                      <a:pt x="521" y="164"/>
                    </a:lnTo>
                    <a:lnTo>
                      <a:pt x="531" y="200"/>
                    </a:lnTo>
                    <a:lnTo>
                      <a:pt x="534" y="240"/>
                    </a:lnTo>
                    <a:lnTo>
                      <a:pt x="531" y="278"/>
                    </a:lnTo>
                    <a:lnTo>
                      <a:pt x="521" y="315"/>
                    </a:lnTo>
                    <a:lnTo>
                      <a:pt x="504" y="349"/>
                    </a:lnTo>
                    <a:lnTo>
                      <a:pt x="483" y="380"/>
                    </a:lnTo>
                    <a:lnTo>
                      <a:pt x="456" y="409"/>
                    </a:lnTo>
                    <a:lnTo>
                      <a:pt x="424" y="433"/>
                    </a:lnTo>
                    <a:lnTo>
                      <a:pt x="390" y="453"/>
                    </a:lnTo>
                    <a:lnTo>
                      <a:pt x="351" y="467"/>
                    </a:lnTo>
                    <a:lnTo>
                      <a:pt x="310" y="476"/>
                    </a:lnTo>
                    <a:lnTo>
                      <a:pt x="267" y="479"/>
                    </a:lnTo>
                    <a:lnTo>
                      <a:pt x="224" y="476"/>
                    </a:lnTo>
                    <a:lnTo>
                      <a:pt x="182" y="467"/>
                    </a:lnTo>
                    <a:lnTo>
                      <a:pt x="144" y="453"/>
                    </a:lnTo>
                    <a:lnTo>
                      <a:pt x="110" y="433"/>
                    </a:lnTo>
                    <a:lnTo>
                      <a:pt x="78" y="409"/>
                    </a:lnTo>
                    <a:lnTo>
                      <a:pt x="51" y="380"/>
                    </a:lnTo>
                    <a:lnTo>
                      <a:pt x="30" y="349"/>
                    </a:lnTo>
                    <a:lnTo>
                      <a:pt x="13" y="315"/>
                    </a:lnTo>
                    <a:lnTo>
                      <a:pt x="3" y="278"/>
                    </a:lnTo>
                    <a:lnTo>
                      <a:pt x="0" y="240"/>
                    </a:lnTo>
                    <a:lnTo>
                      <a:pt x="3" y="200"/>
                    </a:lnTo>
                    <a:lnTo>
                      <a:pt x="13" y="164"/>
                    </a:lnTo>
                    <a:lnTo>
                      <a:pt x="30" y="129"/>
                    </a:lnTo>
                    <a:lnTo>
                      <a:pt x="51" y="98"/>
                    </a:lnTo>
                    <a:lnTo>
                      <a:pt x="78" y="71"/>
                    </a:lnTo>
                    <a:lnTo>
                      <a:pt x="110" y="47"/>
                    </a:lnTo>
                    <a:lnTo>
                      <a:pt x="144" y="27"/>
                    </a:lnTo>
                    <a:lnTo>
                      <a:pt x="182" y="12"/>
                    </a:lnTo>
                    <a:lnTo>
                      <a:pt x="224" y="3"/>
                    </a:lnTo>
                    <a:lnTo>
                      <a:pt x="26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118">
                <a:extLst>
                  <a:ext uri="{FF2B5EF4-FFF2-40B4-BE49-F238E27FC236}">
                    <a16:creationId xmlns:a16="http://schemas.microsoft.com/office/drawing/2014/main" id="{90FD9C03-9C20-464E-B3B6-FDEFED124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77913" y="3119438"/>
                <a:ext cx="106362" cy="109538"/>
              </a:xfrm>
              <a:custGeom>
                <a:avLst/>
                <a:gdLst>
                  <a:gd name="T0" fmla="*/ 266 w 534"/>
                  <a:gd name="T1" fmla="*/ 0 h 481"/>
                  <a:gd name="T2" fmla="*/ 310 w 534"/>
                  <a:gd name="T3" fmla="*/ 4 h 481"/>
                  <a:gd name="T4" fmla="*/ 351 w 534"/>
                  <a:gd name="T5" fmla="*/ 13 h 481"/>
                  <a:gd name="T6" fmla="*/ 390 w 534"/>
                  <a:gd name="T7" fmla="*/ 28 h 481"/>
                  <a:gd name="T8" fmla="*/ 424 w 534"/>
                  <a:gd name="T9" fmla="*/ 48 h 481"/>
                  <a:gd name="T10" fmla="*/ 456 w 534"/>
                  <a:gd name="T11" fmla="*/ 71 h 481"/>
                  <a:gd name="T12" fmla="*/ 483 w 534"/>
                  <a:gd name="T13" fmla="*/ 99 h 481"/>
                  <a:gd name="T14" fmla="*/ 504 w 534"/>
                  <a:gd name="T15" fmla="*/ 130 h 481"/>
                  <a:gd name="T16" fmla="*/ 521 w 534"/>
                  <a:gd name="T17" fmla="*/ 165 h 481"/>
                  <a:gd name="T18" fmla="*/ 531 w 534"/>
                  <a:gd name="T19" fmla="*/ 202 h 481"/>
                  <a:gd name="T20" fmla="*/ 534 w 534"/>
                  <a:gd name="T21" fmla="*/ 241 h 481"/>
                  <a:gd name="T22" fmla="*/ 531 w 534"/>
                  <a:gd name="T23" fmla="*/ 280 h 481"/>
                  <a:gd name="T24" fmla="*/ 521 w 534"/>
                  <a:gd name="T25" fmla="*/ 316 h 481"/>
                  <a:gd name="T26" fmla="*/ 504 w 534"/>
                  <a:gd name="T27" fmla="*/ 350 h 481"/>
                  <a:gd name="T28" fmla="*/ 483 w 534"/>
                  <a:gd name="T29" fmla="*/ 382 h 481"/>
                  <a:gd name="T30" fmla="*/ 456 w 534"/>
                  <a:gd name="T31" fmla="*/ 411 h 481"/>
                  <a:gd name="T32" fmla="*/ 424 w 534"/>
                  <a:gd name="T33" fmla="*/ 434 h 481"/>
                  <a:gd name="T34" fmla="*/ 390 w 534"/>
                  <a:gd name="T35" fmla="*/ 454 h 481"/>
                  <a:gd name="T36" fmla="*/ 351 w 534"/>
                  <a:gd name="T37" fmla="*/ 468 h 481"/>
                  <a:gd name="T38" fmla="*/ 310 w 534"/>
                  <a:gd name="T39" fmla="*/ 477 h 481"/>
                  <a:gd name="T40" fmla="*/ 266 w 534"/>
                  <a:gd name="T41" fmla="*/ 481 h 481"/>
                  <a:gd name="T42" fmla="*/ 224 w 534"/>
                  <a:gd name="T43" fmla="*/ 477 h 481"/>
                  <a:gd name="T44" fmla="*/ 182 w 534"/>
                  <a:gd name="T45" fmla="*/ 468 h 481"/>
                  <a:gd name="T46" fmla="*/ 144 w 534"/>
                  <a:gd name="T47" fmla="*/ 454 h 481"/>
                  <a:gd name="T48" fmla="*/ 109 w 534"/>
                  <a:gd name="T49" fmla="*/ 434 h 481"/>
                  <a:gd name="T50" fmla="*/ 78 w 534"/>
                  <a:gd name="T51" fmla="*/ 411 h 481"/>
                  <a:gd name="T52" fmla="*/ 51 w 534"/>
                  <a:gd name="T53" fmla="*/ 382 h 481"/>
                  <a:gd name="T54" fmla="*/ 30 w 534"/>
                  <a:gd name="T55" fmla="*/ 350 h 481"/>
                  <a:gd name="T56" fmla="*/ 14 w 534"/>
                  <a:gd name="T57" fmla="*/ 316 h 481"/>
                  <a:gd name="T58" fmla="*/ 4 w 534"/>
                  <a:gd name="T59" fmla="*/ 280 h 481"/>
                  <a:gd name="T60" fmla="*/ 0 w 534"/>
                  <a:gd name="T61" fmla="*/ 241 h 481"/>
                  <a:gd name="T62" fmla="*/ 4 w 534"/>
                  <a:gd name="T63" fmla="*/ 202 h 481"/>
                  <a:gd name="T64" fmla="*/ 14 w 534"/>
                  <a:gd name="T65" fmla="*/ 165 h 481"/>
                  <a:gd name="T66" fmla="*/ 30 w 534"/>
                  <a:gd name="T67" fmla="*/ 130 h 481"/>
                  <a:gd name="T68" fmla="*/ 51 w 534"/>
                  <a:gd name="T69" fmla="*/ 99 h 481"/>
                  <a:gd name="T70" fmla="*/ 78 w 534"/>
                  <a:gd name="T71" fmla="*/ 71 h 481"/>
                  <a:gd name="T72" fmla="*/ 109 w 534"/>
                  <a:gd name="T73" fmla="*/ 48 h 481"/>
                  <a:gd name="T74" fmla="*/ 144 w 534"/>
                  <a:gd name="T75" fmla="*/ 28 h 481"/>
                  <a:gd name="T76" fmla="*/ 182 w 534"/>
                  <a:gd name="T77" fmla="*/ 13 h 481"/>
                  <a:gd name="T78" fmla="*/ 224 w 534"/>
                  <a:gd name="T79" fmla="*/ 4 h 481"/>
                  <a:gd name="T80" fmla="*/ 266 w 534"/>
                  <a:gd name="T81" fmla="*/ 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4" h="481">
                    <a:moveTo>
                      <a:pt x="266" y="0"/>
                    </a:moveTo>
                    <a:lnTo>
                      <a:pt x="310" y="4"/>
                    </a:lnTo>
                    <a:lnTo>
                      <a:pt x="351" y="13"/>
                    </a:lnTo>
                    <a:lnTo>
                      <a:pt x="390" y="28"/>
                    </a:lnTo>
                    <a:lnTo>
                      <a:pt x="424" y="48"/>
                    </a:lnTo>
                    <a:lnTo>
                      <a:pt x="456" y="71"/>
                    </a:lnTo>
                    <a:lnTo>
                      <a:pt x="483" y="99"/>
                    </a:lnTo>
                    <a:lnTo>
                      <a:pt x="504" y="130"/>
                    </a:lnTo>
                    <a:lnTo>
                      <a:pt x="521" y="165"/>
                    </a:lnTo>
                    <a:lnTo>
                      <a:pt x="531" y="202"/>
                    </a:lnTo>
                    <a:lnTo>
                      <a:pt x="534" y="241"/>
                    </a:lnTo>
                    <a:lnTo>
                      <a:pt x="531" y="280"/>
                    </a:lnTo>
                    <a:lnTo>
                      <a:pt x="521" y="316"/>
                    </a:lnTo>
                    <a:lnTo>
                      <a:pt x="504" y="350"/>
                    </a:lnTo>
                    <a:lnTo>
                      <a:pt x="483" y="382"/>
                    </a:lnTo>
                    <a:lnTo>
                      <a:pt x="456" y="411"/>
                    </a:lnTo>
                    <a:lnTo>
                      <a:pt x="424" y="434"/>
                    </a:lnTo>
                    <a:lnTo>
                      <a:pt x="390" y="454"/>
                    </a:lnTo>
                    <a:lnTo>
                      <a:pt x="351" y="468"/>
                    </a:lnTo>
                    <a:lnTo>
                      <a:pt x="310" y="477"/>
                    </a:lnTo>
                    <a:lnTo>
                      <a:pt x="266" y="481"/>
                    </a:lnTo>
                    <a:lnTo>
                      <a:pt x="224" y="477"/>
                    </a:lnTo>
                    <a:lnTo>
                      <a:pt x="182" y="468"/>
                    </a:lnTo>
                    <a:lnTo>
                      <a:pt x="144" y="454"/>
                    </a:lnTo>
                    <a:lnTo>
                      <a:pt x="109" y="434"/>
                    </a:lnTo>
                    <a:lnTo>
                      <a:pt x="78" y="411"/>
                    </a:lnTo>
                    <a:lnTo>
                      <a:pt x="51" y="382"/>
                    </a:lnTo>
                    <a:lnTo>
                      <a:pt x="30" y="350"/>
                    </a:lnTo>
                    <a:lnTo>
                      <a:pt x="14" y="316"/>
                    </a:lnTo>
                    <a:lnTo>
                      <a:pt x="4" y="280"/>
                    </a:lnTo>
                    <a:lnTo>
                      <a:pt x="0" y="241"/>
                    </a:lnTo>
                    <a:lnTo>
                      <a:pt x="4" y="202"/>
                    </a:lnTo>
                    <a:lnTo>
                      <a:pt x="14" y="165"/>
                    </a:lnTo>
                    <a:lnTo>
                      <a:pt x="30" y="130"/>
                    </a:lnTo>
                    <a:lnTo>
                      <a:pt x="51" y="99"/>
                    </a:lnTo>
                    <a:lnTo>
                      <a:pt x="78" y="71"/>
                    </a:lnTo>
                    <a:lnTo>
                      <a:pt x="109" y="48"/>
                    </a:lnTo>
                    <a:lnTo>
                      <a:pt x="144" y="28"/>
                    </a:lnTo>
                    <a:lnTo>
                      <a:pt x="182" y="13"/>
                    </a:lnTo>
                    <a:lnTo>
                      <a:pt x="224" y="4"/>
                    </a:lnTo>
                    <a:lnTo>
                      <a:pt x="26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19">
                <a:extLst>
                  <a:ext uri="{FF2B5EF4-FFF2-40B4-BE49-F238E27FC236}">
                    <a16:creationId xmlns:a16="http://schemas.microsoft.com/office/drawing/2014/main" id="{483A7BC1-F82C-45C0-86B1-327F294E43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68338" y="3119438"/>
                <a:ext cx="104775" cy="109538"/>
              </a:xfrm>
              <a:custGeom>
                <a:avLst/>
                <a:gdLst>
                  <a:gd name="T0" fmla="*/ 267 w 534"/>
                  <a:gd name="T1" fmla="*/ 0 h 481"/>
                  <a:gd name="T2" fmla="*/ 310 w 534"/>
                  <a:gd name="T3" fmla="*/ 4 h 481"/>
                  <a:gd name="T4" fmla="*/ 351 w 534"/>
                  <a:gd name="T5" fmla="*/ 13 h 481"/>
                  <a:gd name="T6" fmla="*/ 390 w 534"/>
                  <a:gd name="T7" fmla="*/ 28 h 481"/>
                  <a:gd name="T8" fmla="*/ 424 w 534"/>
                  <a:gd name="T9" fmla="*/ 48 h 481"/>
                  <a:gd name="T10" fmla="*/ 456 w 534"/>
                  <a:gd name="T11" fmla="*/ 71 h 481"/>
                  <a:gd name="T12" fmla="*/ 483 w 534"/>
                  <a:gd name="T13" fmla="*/ 99 h 481"/>
                  <a:gd name="T14" fmla="*/ 504 w 534"/>
                  <a:gd name="T15" fmla="*/ 130 h 481"/>
                  <a:gd name="T16" fmla="*/ 521 w 534"/>
                  <a:gd name="T17" fmla="*/ 165 h 481"/>
                  <a:gd name="T18" fmla="*/ 531 w 534"/>
                  <a:gd name="T19" fmla="*/ 202 h 481"/>
                  <a:gd name="T20" fmla="*/ 534 w 534"/>
                  <a:gd name="T21" fmla="*/ 241 h 481"/>
                  <a:gd name="T22" fmla="*/ 531 w 534"/>
                  <a:gd name="T23" fmla="*/ 280 h 481"/>
                  <a:gd name="T24" fmla="*/ 521 w 534"/>
                  <a:gd name="T25" fmla="*/ 316 h 481"/>
                  <a:gd name="T26" fmla="*/ 504 w 534"/>
                  <a:gd name="T27" fmla="*/ 350 h 481"/>
                  <a:gd name="T28" fmla="*/ 483 w 534"/>
                  <a:gd name="T29" fmla="*/ 382 h 481"/>
                  <a:gd name="T30" fmla="*/ 456 w 534"/>
                  <a:gd name="T31" fmla="*/ 411 h 481"/>
                  <a:gd name="T32" fmla="*/ 424 w 534"/>
                  <a:gd name="T33" fmla="*/ 434 h 481"/>
                  <a:gd name="T34" fmla="*/ 390 w 534"/>
                  <a:gd name="T35" fmla="*/ 454 h 481"/>
                  <a:gd name="T36" fmla="*/ 351 w 534"/>
                  <a:gd name="T37" fmla="*/ 468 h 481"/>
                  <a:gd name="T38" fmla="*/ 310 w 534"/>
                  <a:gd name="T39" fmla="*/ 477 h 481"/>
                  <a:gd name="T40" fmla="*/ 267 w 534"/>
                  <a:gd name="T41" fmla="*/ 481 h 481"/>
                  <a:gd name="T42" fmla="*/ 224 w 534"/>
                  <a:gd name="T43" fmla="*/ 477 h 481"/>
                  <a:gd name="T44" fmla="*/ 182 w 534"/>
                  <a:gd name="T45" fmla="*/ 468 h 481"/>
                  <a:gd name="T46" fmla="*/ 144 w 534"/>
                  <a:gd name="T47" fmla="*/ 454 h 481"/>
                  <a:gd name="T48" fmla="*/ 110 w 534"/>
                  <a:gd name="T49" fmla="*/ 434 h 481"/>
                  <a:gd name="T50" fmla="*/ 78 w 534"/>
                  <a:gd name="T51" fmla="*/ 411 h 481"/>
                  <a:gd name="T52" fmla="*/ 51 w 534"/>
                  <a:gd name="T53" fmla="*/ 382 h 481"/>
                  <a:gd name="T54" fmla="*/ 30 w 534"/>
                  <a:gd name="T55" fmla="*/ 350 h 481"/>
                  <a:gd name="T56" fmla="*/ 13 w 534"/>
                  <a:gd name="T57" fmla="*/ 316 h 481"/>
                  <a:gd name="T58" fmla="*/ 3 w 534"/>
                  <a:gd name="T59" fmla="*/ 280 h 481"/>
                  <a:gd name="T60" fmla="*/ 0 w 534"/>
                  <a:gd name="T61" fmla="*/ 241 h 481"/>
                  <a:gd name="T62" fmla="*/ 3 w 534"/>
                  <a:gd name="T63" fmla="*/ 202 h 481"/>
                  <a:gd name="T64" fmla="*/ 13 w 534"/>
                  <a:gd name="T65" fmla="*/ 165 h 481"/>
                  <a:gd name="T66" fmla="*/ 30 w 534"/>
                  <a:gd name="T67" fmla="*/ 130 h 481"/>
                  <a:gd name="T68" fmla="*/ 51 w 534"/>
                  <a:gd name="T69" fmla="*/ 99 h 481"/>
                  <a:gd name="T70" fmla="*/ 78 w 534"/>
                  <a:gd name="T71" fmla="*/ 71 h 481"/>
                  <a:gd name="T72" fmla="*/ 110 w 534"/>
                  <a:gd name="T73" fmla="*/ 48 h 481"/>
                  <a:gd name="T74" fmla="*/ 144 w 534"/>
                  <a:gd name="T75" fmla="*/ 28 h 481"/>
                  <a:gd name="T76" fmla="*/ 182 w 534"/>
                  <a:gd name="T77" fmla="*/ 13 h 481"/>
                  <a:gd name="T78" fmla="*/ 224 w 534"/>
                  <a:gd name="T79" fmla="*/ 4 h 481"/>
                  <a:gd name="T80" fmla="*/ 267 w 534"/>
                  <a:gd name="T81" fmla="*/ 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4" h="481">
                    <a:moveTo>
                      <a:pt x="267" y="0"/>
                    </a:moveTo>
                    <a:lnTo>
                      <a:pt x="310" y="4"/>
                    </a:lnTo>
                    <a:lnTo>
                      <a:pt x="351" y="13"/>
                    </a:lnTo>
                    <a:lnTo>
                      <a:pt x="390" y="28"/>
                    </a:lnTo>
                    <a:lnTo>
                      <a:pt x="424" y="48"/>
                    </a:lnTo>
                    <a:lnTo>
                      <a:pt x="456" y="71"/>
                    </a:lnTo>
                    <a:lnTo>
                      <a:pt x="483" y="99"/>
                    </a:lnTo>
                    <a:lnTo>
                      <a:pt x="504" y="130"/>
                    </a:lnTo>
                    <a:lnTo>
                      <a:pt x="521" y="165"/>
                    </a:lnTo>
                    <a:lnTo>
                      <a:pt x="531" y="202"/>
                    </a:lnTo>
                    <a:lnTo>
                      <a:pt x="534" y="241"/>
                    </a:lnTo>
                    <a:lnTo>
                      <a:pt x="531" y="280"/>
                    </a:lnTo>
                    <a:lnTo>
                      <a:pt x="521" y="316"/>
                    </a:lnTo>
                    <a:lnTo>
                      <a:pt x="504" y="350"/>
                    </a:lnTo>
                    <a:lnTo>
                      <a:pt x="483" y="382"/>
                    </a:lnTo>
                    <a:lnTo>
                      <a:pt x="456" y="411"/>
                    </a:lnTo>
                    <a:lnTo>
                      <a:pt x="424" y="434"/>
                    </a:lnTo>
                    <a:lnTo>
                      <a:pt x="390" y="454"/>
                    </a:lnTo>
                    <a:lnTo>
                      <a:pt x="351" y="468"/>
                    </a:lnTo>
                    <a:lnTo>
                      <a:pt x="310" y="477"/>
                    </a:lnTo>
                    <a:lnTo>
                      <a:pt x="267" y="481"/>
                    </a:lnTo>
                    <a:lnTo>
                      <a:pt x="224" y="477"/>
                    </a:lnTo>
                    <a:lnTo>
                      <a:pt x="182" y="468"/>
                    </a:lnTo>
                    <a:lnTo>
                      <a:pt x="144" y="454"/>
                    </a:lnTo>
                    <a:lnTo>
                      <a:pt x="110" y="434"/>
                    </a:lnTo>
                    <a:lnTo>
                      <a:pt x="78" y="411"/>
                    </a:lnTo>
                    <a:lnTo>
                      <a:pt x="51" y="382"/>
                    </a:lnTo>
                    <a:lnTo>
                      <a:pt x="30" y="350"/>
                    </a:lnTo>
                    <a:lnTo>
                      <a:pt x="13" y="316"/>
                    </a:lnTo>
                    <a:lnTo>
                      <a:pt x="3" y="280"/>
                    </a:lnTo>
                    <a:lnTo>
                      <a:pt x="0" y="241"/>
                    </a:lnTo>
                    <a:lnTo>
                      <a:pt x="3" y="202"/>
                    </a:lnTo>
                    <a:lnTo>
                      <a:pt x="13" y="165"/>
                    </a:lnTo>
                    <a:lnTo>
                      <a:pt x="30" y="130"/>
                    </a:lnTo>
                    <a:lnTo>
                      <a:pt x="51" y="99"/>
                    </a:lnTo>
                    <a:lnTo>
                      <a:pt x="78" y="71"/>
                    </a:lnTo>
                    <a:lnTo>
                      <a:pt x="110" y="48"/>
                    </a:lnTo>
                    <a:lnTo>
                      <a:pt x="144" y="28"/>
                    </a:lnTo>
                    <a:lnTo>
                      <a:pt x="182" y="13"/>
                    </a:lnTo>
                    <a:lnTo>
                      <a:pt x="224" y="4"/>
                    </a:lnTo>
                    <a:lnTo>
                      <a:pt x="26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120">
                <a:extLst>
                  <a:ext uri="{FF2B5EF4-FFF2-40B4-BE49-F238E27FC236}">
                    <a16:creationId xmlns:a16="http://schemas.microsoft.com/office/drawing/2014/main" id="{3421E9DF-877A-472D-8143-E203A851E5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77913" y="2700338"/>
                <a:ext cx="106362" cy="109538"/>
              </a:xfrm>
              <a:custGeom>
                <a:avLst/>
                <a:gdLst>
                  <a:gd name="T0" fmla="*/ 266 w 534"/>
                  <a:gd name="T1" fmla="*/ 0 h 480"/>
                  <a:gd name="T2" fmla="*/ 310 w 534"/>
                  <a:gd name="T3" fmla="*/ 3 h 480"/>
                  <a:gd name="T4" fmla="*/ 351 w 534"/>
                  <a:gd name="T5" fmla="*/ 12 h 480"/>
                  <a:gd name="T6" fmla="*/ 390 w 534"/>
                  <a:gd name="T7" fmla="*/ 28 h 480"/>
                  <a:gd name="T8" fmla="*/ 424 w 534"/>
                  <a:gd name="T9" fmla="*/ 47 h 480"/>
                  <a:gd name="T10" fmla="*/ 456 w 534"/>
                  <a:gd name="T11" fmla="*/ 71 h 480"/>
                  <a:gd name="T12" fmla="*/ 483 w 534"/>
                  <a:gd name="T13" fmla="*/ 99 h 480"/>
                  <a:gd name="T14" fmla="*/ 504 w 534"/>
                  <a:gd name="T15" fmla="*/ 130 h 480"/>
                  <a:gd name="T16" fmla="*/ 521 w 534"/>
                  <a:gd name="T17" fmla="*/ 165 h 480"/>
                  <a:gd name="T18" fmla="*/ 531 w 534"/>
                  <a:gd name="T19" fmla="*/ 201 h 480"/>
                  <a:gd name="T20" fmla="*/ 534 w 534"/>
                  <a:gd name="T21" fmla="*/ 241 h 480"/>
                  <a:gd name="T22" fmla="*/ 531 w 534"/>
                  <a:gd name="T23" fmla="*/ 280 h 480"/>
                  <a:gd name="T24" fmla="*/ 521 w 534"/>
                  <a:gd name="T25" fmla="*/ 316 h 480"/>
                  <a:gd name="T26" fmla="*/ 504 w 534"/>
                  <a:gd name="T27" fmla="*/ 351 h 480"/>
                  <a:gd name="T28" fmla="*/ 483 w 534"/>
                  <a:gd name="T29" fmla="*/ 382 h 480"/>
                  <a:gd name="T30" fmla="*/ 456 w 534"/>
                  <a:gd name="T31" fmla="*/ 411 h 480"/>
                  <a:gd name="T32" fmla="*/ 424 w 534"/>
                  <a:gd name="T33" fmla="*/ 434 h 480"/>
                  <a:gd name="T34" fmla="*/ 390 w 534"/>
                  <a:gd name="T35" fmla="*/ 454 h 480"/>
                  <a:gd name="T36" fmla="*/ 351 w 534"/>
                  <a:gd name="T37" fmla="*/ 468 h 480"/>
                  <a:gd name="T38" fmla="*/ 310 w 534"/>
                  <a:gd name="T39" fmla="*/ 477 h 480"/>
                  <a:gd name="T40" fmla="*/ 266 w 534"/>
                  <a:gd name="T41" fmla="*/ 480 h 480"/>
                  <a:gd name="T42" fmla="*/ 224 w 534"/>
                  <a:gd name="T43" fmla="*/ 477 h 480"/>
                  <a:gd name="T44" fmla="*/ 182 w 534"/>
                  <a:gd name="T45" fmla="*/ 468 h 480"/>
                  <a:gd name="T46" fmla="*/ 144 w 534"/>
                  <a:gd name="T47" fmla="*/ 454 h 480"/>
                  <a:gd name="T48" fmla="*/ 109 w 534"/>
                  <a:gd name="T49" fmla="*/ 434 h 480"/>
                  <a:gd name="T50" fmla="*/ 78 w 534"/>
                  <a:gd name="T51" fmla="*/ 411 h 480"/>
                  <a:gd name="T52" fmla="*/ 51 w 534"/>
                  <a:gd name="T53" fmla="*/ 382 h 480"/>
                  <a:gd name="T54" fmla="*/ 29 w 534"/>
                  <a:gd name="T55" fmla="*/ 351 h 480"/>
                  <a:gd name="T56" fmla="*/ 13 w 534"/>
                  <a:gd name="T57" fmla="*/ 316 h 480"/>
                  <a:gd name="T58" fmla="*/ 3 w 534"/>
                  <a:gd name="T59" fmla="*/ 280 h 480"/>
                  <a:gd name="T60" fmla="*/ 0 w 534"/>
                  <a:gd name="T61" fmla="*/ 241 h 480"/>
                  <a:gd name="T62" fmla="*/ 3 w 534"/>
                  <a:gd name="T63" fmla="*/ 201 h 480"/>
                  <a:gd name="T64" fmla="*/ 13 w 534"/>
                  <a:gd name="T65" fmla="*/ 165 h 480"/>
                  <a:gd name="T66" fmla="*/ 29 w 534"/>
                  <a:gd name="T67" fmla="*/ 130 h 480"/>
                  <a:gd name="T68" fmla="*/ 51 w 534"/>
                  <a:gd name="T69" fmla="*/ 99 h 480"/>
                  <a:gd name="T70" fmla="*/ 78 w 534"/>
                  <a:gd name="T71" fmla="*/ 71 h 480"/>
                  <a:gd name="T72" fmla="*/ 109 w 534"/>
                  <a:gd name="T73" fmla="*/ 47 h 480"/>
                  <a:gd name="T74" fmla="*/ 144 w 534"/>
                  <a:gd name="T75" fmla="*/ 28 h 480"/>
                  <a:gd name="T76" fmla="*/ 182 w 534"/>
                  <a:gd name="T77" fmla="*/ 12 h 480"/>
                  <a:gd name="T78" fmla="*/ 224 w 534"/>
                  <a:gd name="T79" fmla="*/ 3 h 480"/>
                  <a:gd name="T80" fmla="*/ 266 w 534"/>
                  <a:gd name="T81" fmla="*/ 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4" h="480">
                    <a:moveTo>
                      <a:pt x="266" y="0"/>
                    </a:moveTo>
                    <a:lnTo>
                      <a:pt x="310" y="3"/>
                    </a:lnTo>
                    <a:lnTo>
                      <a:pt x="351" y="12"/>
                    </a:lnTo>
                    <a:lnTo>
                      <a:pt x="390" y="28"/>
                    </a:lnTo>
                    <a:lnTo>
                      <a:pt x="424" y="47"/>
                    </a:lnTo>
                    <a:lnTo>
                      <a:pt x="456" y="71"/>
                    </a:lnTo>
                    <a:lnTo>
                      <a:pt x="483" y="99"/>
                    </a:lnTo>
                    <a:lnTo>
                      <a:pt x="504" y="130"/>
                    </a:lnTo>
                    <a:lnTo>
                      <a:pt x="521" y="165"/>
                    </a:lnTo>
                    <a:lnTo>
                      <a:pt x="531" y="201"/>
                    </a:lnTo>
                    <a:lnTo>
                      <a:pt x="534" y="241"/>
                    </a:lnTo>
                    <a:lnTo>
                      <a:pt x="531" y="280"/>
                    </a:lnTo>
                    <a:lnTo>
                      <a:pt x="521" y="316"/>
                    </a:lnTo>
                    <a:lnTo>
                      <a:pt x="504" y="351"/>
                    </a:lnTo>
                    <a:lnTo>
                      <a:pt x="483" y="382"/>
                    </a:lnTo>
                    <a:lnTo>
                      <a:pt x="456" y="411"/>
                    </a:lnTo>
                    <a:lnTo>
                      <a:pt x="424" y="434"/>
                    </a:lnTo>
                    <a:lnTo>
                      <a:pt x="390" y="454"/>
                    </a:lnTo>
                    <a:lnTo>
                      <a:pt x="351" y="468"/>
                    </a:lnTo>
                    <a:lnTo>
                      <a:pt x="310" y="477"/>
                    </a:lnTo>
                    <a:lnTo>
                      <a:pt x="266" y="480"/>
                    </a:lnTo>
                    <a:lnTo>
                      <a:pt x="224" y="477"/>
                    </a:lnTo>
                    <a:lnTo>
                      <a:pt x="182" y="468"/>
                    </a:lnTo>
                    <a:lnTo>
                      <a:pt x="144" y="454"/>
                    </a:lnTo>
                    <a:lnTo>
                      <a:pt x="109" y="434"/>
                    </a:lnTo>
                    <a:lnTo>
                      <a:pt x="78" y="411"/>
                    </a:lnTo>
                    <a:lnTo>
                      <a:pt x="51" y="382"/>
                    </a:lnTo>
                    <a:lnTo>
                      <a:pt x="29" y="351"/>
                    </a:lnTo>
                    <a:lnTo>
                      <a:pt x="13" y="316"/>
                    </a:lnTo>
                    <a:lnTo>
                      <a:pt x="3" y="280"/>
                    </a:lnTo>
                    <a:lnTo>
                      <a:pt x="0" y="241"/>
                    </a:lnTo>
                    <a:lnTo>
                      <a:pt x="3" y="201"/>
                    </a:lnTo>
                    <a:lnTo>
                      <a:pt x="13" y="165"/>
                    </a:lnTo>
                    <a:lnTo>
                      <a:pt x="29" y="130"/>
                    </a:lnTo>
                    <a:lnTo>
                      <a:pt x="51" y="99"/>
                    </a:lnTo>
                    <a:lnTo>
                      <a:pt x="78" y="71"/>
                    </a:lnTo>
                    <a:lnTo>
                      <a:pt x="109" y="47"/>
                    </a:lnTo>
                    <a:lnTo>
                      <a:pt x="144" y="28"/>
                    </a:lnTo>
                    <a:lnTo>
                      <a:pt x="182" y="12"/>
                    </a:lnTo>
                    <a:lnTo>
                      <a:pt x="224" y="3"/>
                    </a:lnTo>
                    <a:lnTo>
                      <a:pt x="26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3" name="Group 188">
              <a:extLst>
                <a:ext uri="{FF2B5EF4-FFF2-40B4-BE49-F238E27FC236}">
                  <a16:creationId xmlns:a16="http://schemas.microsoft.com/office/drawing/2014/main" id="{8CB3AC00-0D66-45BA-98AF-A22D25CAF446}"/>
                </a:ext>
              </a:extLst>
            </p:cNvPr>
            <p:cNvGrpSpPr/>
            <p:nvPr/>
          </p:nvGrpSpPr>
          <p:grpSpPr>
            <a:xfrm>
              <a:off x="4609038" y="3579286"/>
              <a:ext cx="351865" cy="353883"/>
              <a:chOff x="-2292350" y="3246438"/>
              <a:chExt cx="2082800" cy="2092325"/>
            </a:xfrm>
            <a:solidFill>
              <a:schemeClr val="tx1"/>
            </a:solidFill>
          </p:grpSpPr>
          <p:sp>
            <p:nvSpPr>
              <p:cNvPr id="86" name="Freeform 125">
                <a:extLst>
                  <a:ext uri="{FF2B5EF4-FFF2-40B4-BE49-F238E27FC236}">
                    <a16:creationId xmlns:a16="http://schemas.microsoft.com/office/drawing/2014/main" id="{7BE26662-1F05-41F9-8446-0949A8D6F2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292350" y="3457575"/>
                <a:ext cx="1881188" cy="1881188"/>
              </a:xfrm>
              <a:custGeom>
                <a:avLst/>
                <a:gdLst>
                  <a:gd name="T0" fmla="*/ 1994 w 3554"/>
                  <a:gd name="T1" fmla="*/ 14 h 3556"/>
                  <a:gd name="T2" fmla="*/ 2305 w 3554"/>
                  <a:gd name="T3" fmla="*/ 81 h 3556"/>
                  <a:gd name="T4" fmla="*/ 2594 w 3554"/>
                  <a:gd name="T5" fmla="*/ 198 h 3556"/>
                  <a:gd name="T6" fmla="*/ 2613 w 3554"/>
                  <a:gd name="T7" fmla="*/ 520 h 3556"/>
                  <a:gd name="T8" fmla="*/ 2309 w 3554"/>
                  <a:gd name="T9" fmla="*/ 584 h 3556"/>
                  <a:gd name="T10" fmla="*/ 2053 w 3554"/>
                  <a:gd name="T11" fmla="*/ 501 h 3556"/>
                  <a:gd name="T12" fmla="*/ 1777 w 3554"/>
                  <a:gd name="T13" fmla="*/ 471 h 3556"/>
                  <a:gd name="T14" fmla="*/ 1491 w 3554"/>
                  <a:gd name="T15" fmla="*/ 502 h 3556"/>
                  <a:gd name="T16" fmla="*/ 1226 w 3554"/>
                  <a:gd name="T17" fmla="*/ 592 h 3556"/>
                  <a:gd name="T18" fmla="*/ 991 w 3554"/>
                  <a:gd name="T19" fmla="*/ 734 h 3556"/>
                  <a:gd name="T20" fmla="*/ 791 w 3554"/>
                  <a:gd name="T21" fmla="*/ 920 h 3556"/>
                  <a:gd name="T22" fmla="*/ 634 w 3554"/>
                  <a:gd name="T23" fmla="*/ 1145 h 3556"/>
                  <a:gd name="T24" fmla="*/ 526 w 3554"/>
                  <a:gd name="T25" fmla="*/ 1401 h 3556"/>
                  <a:gd name="T26" fmla="*/ 474 w 3554"/>
                  <a:gd name="T27" fmla="*/ 1680 h 3556"/>
                  <a:gd name="T28" fmla="*/ 485 w 3554"/>
                  <a:gd name="T29" fmla="*/ 1971 h 3556"/>
                  <a:gd name="T30" fmla="*/ 556 w 3554"/>
                  <a:gd name="T31" fmla="*/ 2244 h 3556"/>
                  <a:gd name="T32" fmla="*/ 681 w 3554"/>
                  <a:gd name="T33" fmla="*/ 2490 h 3556"/>
                  <a:gd name="T34" fmla="*/ 854 w 3554"/>
                  <a:gd name="T35" fmla="*/ 2702 h 3556"/>
                  <a:gd name="T36" fmla="*/ 1066 w 3554"/>
                  <a:gd name="T37" fmla="*/ 2874 h 3556"/>
                  <a:gd name="T38" fmla="*/ 1312 w 3554"/>
                  <a:gd name="T39" fmla="*/ 2999 h 3556"/>
                  <a:gd name="T40" fmla="*/ 1585 w 3554"/>
                  <a:gd name="T41" fmla="*/ 3071 h 3556"/>
                  <a:gd name="T42" fmla="*/ 1876 w 3554"/>
                  <a:gd name="T43" fmla="*/ 3082 h 3556"/>
                  <a:gd name="T44" fmla="*/ 2155 w 3554"/>
                  <a:gd name="T45" fmla="*/ 3029 h 3556"/>
                  <a:gd name="T46" fmla="*/ 2411 w 3554"/>
                  <a:gd name="T47" fmla="*/ 2922 h 3556"/>
                  <a:gd name="T48" fmla="*/ 2634 w 3554"/>
                  <a:gd name="T49" fmla="*/ 2765 h 3556"/>
                  <a:gd name="T50" fmla="*/ 2822 w 3554"/>
                  <a:gd name="T51" fmla="*/ 2564 h 3556"/>
                  <a:gd name="T52" fmla="*/ 2962 w 3554"/>
                  <a:gd name="T53" fmla="*/ 2329 h 3556"/>
                  <a:gd name="T54" fmla="*/ 3052 w 3554"/>
                  <a:gd name="T55" fmla="*/ 2065 h 3556"/>
                  <a:gd name="T56" fmla="*/ 3085 w 3554"/>
                  <a:gd name="T57" fmla="*/ 1778 h 3556"/>
                  <a:gd name="T58" fmla="*/ 3055 w 3554"/>
                  <a:gd name="T59" fmla="*/ 1503 h 3556"/>
                  <a:gd name="T60" fmla="*/ 2972 w 3554"/>
                  <a:gd name="T61" fmla="*/ 1247 h 3556"/>
                  <a:gd name="T62" fmla="*/ 3051 w 3554"/>
                  <a:gd name="T63" fmla="*/ 927 h 3556"/>
                  <a:gd name="T64" fmla="*/ 3325 w 3554"/>
                  <a:gd name="T65" fmla="*/ 945 h 3556"/>
                  <a:gd name="T66" fmla="*/ 3435 w 3554"/>
                  <a:gd name="T67" fmla="*/ 1136 h 3556"/>
                  <a:gd name="T68" fmla="*/ 3524 w 3554"/>
                  <a:gd name="T69" fmla="*/ 1446 h 3556"/>
                  <a:gd name="T70" fmla="*/ 3554 w 3554"/>
                  <a:gd name="T71" fmla="*/ 1778 h 3556"/>
                  <a:gd name="T72" fmla="*/ 3522 w 3554"/>
                  <a:gd name="T73" fmla="*/ 2122 h 3556"/>
                  <a:gd name="T74" fmla="*/ 3426 w 3554"/>
                  <a:gd name="T75" fmla="*/ 2444 h 3556"/>
                  <a:gd name="T76" fmla="*/ 3273 w 3554"/>
                  <a:gd name="T77" fmla="*/ 2737 h 3556"/>
                  <a:gd name="T78" fmla="*/ 3073 w 3554"/>
                  <a:gd name="T79" fmla="*/ 2995 h 3556"/>
                  <a:gd name="T80" fmla="*/ 2827 w 3554"/>
                  <a:gd name="T81" fmla="*/ 3213 h 3556"/>
                  <a:gd name="T82" fmla="*/ 2544 w 3554"/>
                  <a:gd name="T83" fmla="*/ 3382 h 3556"/>
                  <a:gd name="T84" fmla="*/ 2232 w 3554"/>
                  <a:gd name="T85" fmla="*/ 3497 h 3556"/>
                  <a:gd name="T86" fmla="*/ 1894 w 3554"/>
                  <a:gd name="T87" fmla="*/ 3553 h 3556"/>
                  <a:gd name="T88" fmla="*/ 1545 w 3554"/>
                  <a:gd name="T89" fmla="*/ 3541 h 3556"/>
                  <a:gd name="T90" fmla="*/ 1215 w 3554"/>
                  <a:gd name="T91" fmla="*/ 3465 h 3556"/>
                  <a:gd name="T92" fmla="*/ 911 w 3554"/>
                  <a:gd name="T93" fmla="*/ 3332 h 3556"/>
                  <a:gd name="T94" fmla="*/ 641 w 3554"/>
                  <a:gd name="T95" fmla="*/ 3145 h 3556"/>
                  <a:gd name="T96" fmla="*/ 409 w 3554"/>
                  <a:gd name="T97" fmla="*/ 2914 h 3556"/>
                  <a:gd name="T98" fmla="*/ 225 w 3554"/>
                  <a:gd name="T99" fmla="*/ 2644 h 3556"/>
                  <a:gd name="T100" fmla="*/ 90 w 3554"/>
                  <a:gd name="T101" fmla="*/ 2340 h 3556"/>
                  <a:gd name="T102" fmla="*/ 14 w 3554"/>
                  <a:gd name="T103" fmla="*/ 2009 h 3556"/>
                  <a:gd name="T104" fmla="*/ 0 w 3554"/>
                  <a:gd name="T105" fmla="*/ 1778 h 3556"/>
                  <a:gd name="T106" fmla="*/ 34 w 3554"/>
                  <a:gd name="T107" fmla="*/ 1434 h 3556"/>
                  <a:gd name="T108" fmla="*/ 128 w 3554"/>
                  <a:gd name="T109" fmla="*/ 1111 h 3556"/>
                  <a:gd name="T110" fmla="*/ 281 w 3554"/>
                  <a:gd name="T111" fmla="*/ 818 h 3556"/>
                  <a:gd name="T112" fmla="*/ 483 w 3554"/>
                  <a:gd name="T113" fmla="*/ 560 h 3556"/>
                  <a:gd name="T114" fmla="*/ 728 w 3554"/>
                  <a:gd name="T115" fmla="*/ 344 h 3556"/>
                  <a:gd name="T116" fmla="*/ 1010 w 3554"/>
                  <a:gd name="T117" fmla="*/ 174 h 3556"/>
                  <a:gd name="T118" fmla="*/ 1322 w 3554"/>
                  <a:gd name="T119" fmla="*/ 59 h 3556"/>
                  <a:gd name="T120" fmla="*/ 1659 w 3554"/>
                  <a:gd name="T121" fmla="*/ 4 h 3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554" h="3556">
                    <a:moveTo>
                      <a:pt x="1777" y="0"/>
                    </a:moveTo>
                    <a:lnTo>
                      <a:pt x="1886" y="4"/>
                    </a:lnTo>
                    <a:lnTo>
                      <a:pt x="1994" y="14"/>
                    </a:lnTo>
                    <a:lnTo>
                      <a:pt x="2100" y="29"/>
                    </a:lnTo>
                    <a:lnTo>
                      <a:pt x="2203" y="52"/>
                    </a:lnTo>
                    <a:lnTo>
                      <a:pt x="2305" y="81"/>
                    </a:lnTo>
                    <a:lnTo>
                      <a:pt x="2404" y="114"/>
                    </a:lnTo>
                    <a:lnTo>
                      <a:pt x="2500" y="154"/>
                    </a:lnTo>
                    <a:lnTo>
                      <a:pt x="2594" y="198"/>
                    </a:lnTo>
                    <a:lnTo>
                      <a:pt x="2591" y="230"/>
                    </a:lnTo>
                    <a:lnTo>
                      <a:pt x="2592" y="261"/>
                    </a:lnTo>
                    <a:lnTo>
                      <a:pt x="2613" y="520"/>
                    </a:lnTo>
                    <a:lnTo>
                      <a:pt x="2465" y="667"/>
                    </a:lnTo>
                    <a:lnTo>
                      <a:pt x="2388" y="624"/>
                    </a:lnTo>
                    <a:lnTo>
                      <a:pt x="2309" y="584"/>
                    </a:lnTo>
                    <a:lnTo>
                      <a:pt x="2226" y="550"/>
                    </a:lnTo>
                    <a:lnTo>
                      <a:pt x="2141" y="523"/>
                    </a:lnTo>
                    <a:lnTo>
                      <a:pt x="2053" y="501"/>
                    </a:lnTo>
                    <a:lnTo>
                      <a:pt x="1963" y="484"/>
                    </a:lnTo>
                    <a:lnTo>
                      <a:pt x="1871" y="475"/>
                    </a:lnTo>
                    <a:lnTo>
                      <a:pt x="1777" y="471"/>
                    </a:lnTo>
                    <a:lnTo>
                      <a:pt x="1680" y="475"/>
                    </a:lnTo>
                    <a:lnTo>
                      <a:pt x="1584" y="485"/>
                    </a:lnTo>
                    <a:lnTo>
                      <a:pt x="1491" y="502"/>
                    </a:lnTo>
                    <a:lnTo>
                      <a:pt x="1400" y="526"/>
                    </a:lnTo>
                    <a:lnTo>
                      <a:pt x="1311" y="556"/>
                    </a:lnTo>
                    <a:lnTo>
                      <a:pt x="1226" y="592"/>
                    </a:lnTo>
                    <a:lnTo>
                      <a:pt x="1144" y="634"/>
                    </a:lnTo>
                    <a:lnTo>
                      <a:pt x="1066" y="682"/>
                    </a:lnTo>
                    <a:lnTo>
                      <a:pt x="991" y="734"/>
                    </a:lnTo>
                    <a:lnTo>
                      <a:pt x="920" y="792"/>
                    </a:lnTo>
                    <a:lnTo>
                      <a:pt x="854" y="854"/>
                    </a:lnTo>
                    <a:lnTo>
                      <a:pt x="791" y="920"/>
                    </a:lnTo>
                    <a:lnTo>
                      <a:pt x="734" y="992"/>
                    </a:lnTo>
                    <a:lnTo>
                      <a:pt x="681" y="1067"/>
                    </a:lnTo>
                    <a:lnTo>
                      <a:pt x="634" y="1145"/>
                    </a:lnTo>
                    <a:lnTo>
                      <a:pt x="592" y="1228"/>
                    </a:lnTo>
                    <a:lnTo>
                      <a:pt x="556" y="1313"/>
                    </a:lnTo>
                    <a:lnTo>
                      <a:pt x="526" y="1401"/>
                    </a:lnTo>
                    <a:lnTo>
                      <a:pt x="502" y="1492"/>
                    </a:lnTo>
                    <a:lnTo>
                      <a:pt x="485" y="1586"/>
                    </a:lnTo>
                    <a:lnTo>
                      <a:pt x="474" y="1680"/>
                    </a:lnTo>
                    <a:lnTo>
                      <a:pt x="471" y="1778"/>
                    </a:lnTo>
                    <a:lnTo>
                      <a:pt x="474" y="1876"/>
                    </a:lnTo>
                    <a:lnTo>
                      <a:pt x="485" y="1971"/>
                    </a:lnTo>
                    <a:lnTo>
                      <a:pt x="502" y="2065"/>
                    </a:lnTo>
                    <a:lnTo>
                      <a:pt x="526" y="2156"/>
                    </a:lnTo>
                    <a:lnTo>
                      <a:pt x="556" y="2244"/>
                    </a:lnTo>
                    <a:lnTo>
                      <a:pt x="592" y="2329"/>
                    </a:lnTo>
                    <a:lnTo>
                      <a:pt x="634" y="2411"/>
                    </a:lnTo>
                    <a:lnTo>
                      <a:pt x="681" y="2490"/>
                    </a:lnTo>
                    <a:lnTo>
                      <a:pt x="734" y="2564"/>
                    </a:lnTo>
                    <a:lnTo>
                      <a:pt x="791" y="2635"/>
                    </a:lnTo>
                    <a:lnTo>
                      <a:pt x="854" y="2702"/>
                    </a:lnTo>
                    <a:lnTo>
                      <a:pt x="920" y="2765"/>
                    </a:lnTo>
                    <a:lnTo>
                      <a:pt x="992" y="2821"/>
                    </a:lnTo>
                    <a:lnTo>
                      <a:pt x="1066" y="2874"/>
                    </a:lnTo>
                    <a:lnTo>
                      <a:pt x="1144" y="2922"/>
                    </a:lnTo>
                    <a:lnTo>
                      <a:pt x="1227" y="2963"/>
                    </a:lnTo>
                    <a:lnTo>
                      <a:pt x="1312" y="2999"/>
                    </a:lnTo>
                    <a:lnTo>
                      <a:pt x="1400" y="3029"/>
                    </a:lnTo>
                    <a:lnTo>
                      <a:pt x="1491" y="3053"/>
                    </a:lnTo>
                    <a:lnTo>
                      <a:pt x="1585" y="3071"/>
                    </a:lnTo>
                    <a:lnTo>
                      <a:pt x="1680" y="3082"/>
                    </a:lnTo>
                    <a:lnTo>
                      <a:pt x="1777" y="3084"/>
                    </a:lnTo>
                    <a:lnTo>
                      <a:pt x="1876" y="3082"/>
                    </a:lnTo>
                    <a:lnTo>
                      <a:pt x="1970" y="3071"/>
                    </a:lnTo>
                    <a:lnTo>
                      <a:pt x="2064" y="3053"/>
                    </a:lnTo>
                    <a:lnTo>
                      <a:pt x="2155" y="3029"/>
                    </a:lnTo>
                    <a:lnTo>
                      <a:pt x="2243" y="2999"/>
                    </a:lnTo>
                    <a:lnTo>
                      <a:pt x="2328" y="2963"/>
                    </a:lnTo>
                    <a:lnTo>
                      <a:pt x="2411" y="2922"/>
                    </a:lnTo>
                    <a:lnTo>
                      <a:pt x="2489" y="2874"/>
                    </a:lnTo>
                    <a:lnTo>
                      <a:pt x="2564" y="2821"/>
                    </a:lnTo>
                    <a:lnTo>
                      <a:pt x="2634" y="2765"/>
                    </a:lnTo>
                    <a:lnTo>
                      <a:pt x="2702" y="2702"/>
                    </a:lnTo>
                    <a:lnTo>
                      <a:pt x="2764" y="2635"/>
                    </a:lnTo>
                    <a:lnTo>
                      <a:pt x="2822" y="2564"/>
                    </a:lnTo>
                    <a:lnTo>
                      <a:pt x="2873" y="2490"/>
                    </a:lnTo>
                    <a:lnTo>
                      <a:pt x="2921" y="2411"/>
                    </a:lnTo>
                    <a:lnTo>
                      <a:pt x="2962" y="2329"/>
                    </a:lnTo>
                    <a:lnTo>
                      <a:pt x="2998" y="2244"/>
                    </a:lnTo>
                    <a:lnTo>
                      <a:pt x="3029" y="2156"/>
                    </a:lnTo>
                    <a:lnTo>
                      <a:pt x="3052" y="2065"/>
                    </a:lnTo>
                    <a:lnTo>
                      <a:pt x="3070" y="1971"/>
                    </a:lnTo>
                    <a:lnTo>
                      <a:pt x="3081" y="1876"/>
                    </a:lnTo>
                    <a:lnTo>
                      <a:pt x="3085" y="1778"/>
                    </a:lnTo>
                    <a:lnTo>
                      <a:pt x="3081" y="1684"/>
                    </a:lnTo>
                    <a:lnTo>
                      <a:pt x="3071" y="1593"/>
                    </a:lnTo>
                    <a:lnTo>
                      <a:pt x="3055" y="1503"/>
                    </a:lnTo>
                    <a:lnTo>
                      <a:pt x="3033" y="1415"/>
                    </a:lnTo>
                    <a:lnTo>
                      <a:pt x="3005" y="1329"/>
                    </a:lnTo>
                    <a:lnTo>
                      <a:pt x="2972" y="1247"/>
                    </a:lnTo>
                    <a:lnTo>
                      <a:pt x="2932" y="1166"/>
                    </a:lnTo>
                    <a:lnTo>
                      <a:pt x="2889" y="1090"/>
                    </a:lnTo>
                    <a:lnTo>
                      <a:pt x="3051" y="927"/>
                    </a:lnTo>
                    <a:lnTo>
                      <a:pt x="3277" y="944"/>
                    </a:lnTo>
                    <a:lnTo>
                      <a:pt x="3303" y="945"/>
                    </a:lnTo>
                    <a:lnTo>
                      <a:pt x="3325" y="945"/>
                    </a:lnTo>
                    <a:lnTo>
                      <a:pt x="3346" y="943"/>
                    </a:lnTo>
                    <a:lnTo>
                      <a:pt x="3394" y="1038"/>
                    </a:lnTo>
                    <a:lnTo>
                      <a:pt x="3435" y="1136"/>
                    </a:lnTo>
                    <a:lnTo>
                      <a:pt x="3471" y="1237"/>
                    </a:lnTo>
                    <a:lnTo>
                      <a:pt x="3500" y="1341"/>
                    </a:lnTo>
                    <a:lnTo>
                      <a:pt x="3524" y="1446"/>
                    </a:lnTo>
                    <a:lnTo>
                      <a:pt x="3541" y="1555"/>
                    </a:lnTo>
                    <a:lnTo>
                      <a:pt x="3552" y="1666"/>
                    </a:lnTo>
                    <a:lnTo>
                      <a:pt x="3554" y="1778"/>
                    </a:lnTo>
                    <a:lnTo>
                      <a:pt x="3551" y="1895"/>
                    </a:lnTo>
                    <a:lnTo>
                      <a:pt x="3540" y="2009"/>
                    </a:lnTo>
                    <a:lnTo>
                      <a:pt x="3522" y="2122"/>
                    </a:lnTo>
                    <a:lnTo>
                      <a:pt x="3497" y="2233"/>
                    </a:lnTo>
                    <a:lnTo>
                      <a:pt x="3464" y="2340"/>
                    </a:lnTo>
                    <a:lnTo>
                      <a:pt x="3426" y="2444"/>
                    </a:lnTo>
                    <a:lnTo>
                      <a:pt x="3381" y="2546"/>
                    </a:lnTo>
                    <a:lnTo>
                      <a:pt x="3331" y="2644"/>
                    </a:lnTo>
                    <a:lnTo>
                      <a:pt x="3273" y="2737"/>
                    </a:lnTo>
                    <a:lnTo>
                      <a:pt x="3212" y="2828"/>
                    </a:lnTo>
                    <a:lnTo>
                      <a:pt x="3145" y="2914"/>
                    </a:lnTo>
                    <a:lnTo>
                      <a:pt x="3073" y="2995"/>
                    </a:lnTo>
                    <a:lnTo>
                      <a:pt x="2995" y="3073"/>
                    </a:lnTo>
                    <a:lnTo>
                      <a:pt x="2913" y="3145"/>
                    </a:lnTo>
                    <a:lnTo>
                      <a:pt x="2827" y="3213"/>
                    </a:lnTo>
                    <a:lnTo>
                      <a:pt x="2736" y="3275"/>
                    </a:lnTo>
                    <a:lnTo>
                      <a:pt x="2643" y="3332"/>
                    </a:lnTo>
                    <a:lnTo>
                      <a:pt x="2544" y="3382"/>
                    </a:lnTo>
                    <a:lnTo>
                      <a:pt x="2443" y="3426"/>
                    </a:lnTo>
                    <a:lnTo>
                      <a:pt x="2339" y="3465"/>
                    </a:lnTo>
                    <a:lnTo>
                      <a:pt x="2232" y="3497"/>
                    </a:lnTo>
                    <a:lnTo>
                      <a:pt x="2122" y="3523"/>
                    </a:lnTo>
                    <a:lnTo>
                      <a:pt x="2009" y="3541"/>
                    </a:lnTo>
                    <a:lnTo>
                      <a:pt x="1894" y="3553"/>
                    </a:lnTo>
                    <a:lnTo>
                      <a:pt x="1777" y="3556"/>
                    </a:lnTo>
                    <a:lnTo>
                      <a:pt x="1661" y="3553"/>
                    </a:lnTo>
                    <a:lnTo>
                      <a:pt x="1545" y="3541"/>
                    </a:lnTo>
                    <a:lnTo>
                      <a:pt x="1432" y="3523"/>
                    </a:lnTo>
                    <a:lnTo>
                      <a:pt x="1323" y="3497"/>
                    </a:lnTo>
                    <a:lnTo>
                      <a:pt x="1215" y="3465"/>
                    </a:lnTo>
                    <a:lnTo>
                      <a:pt x="1111" y="3426"/>
                    </a:lnTo>
                    <a:lnTo>
                      <a:pt x="1010" y="3382"/>
                    </a:lnTo>
                    <a:lnTo>
                      <a:pt x="911" y="3332"/>
                    </a:lnTo>
                    <a:lnTo>
                      <a:pt x="818" y="3275"/>
                    </a:lnTo>
                    <a:lnTo>
                      <a:pt x="728" y="3213"/>
                    </a:lnTo>
                    <a:lnTo>
                      <a:pt x="641" y="3145"/>
                    </a:lnTo>
                    <a:lnTo>
                      <a:pt x="560" y="3073"/>
                    </a:lnTo>
                    <a:lnTo>
                      <a:pt x="483" y="2995"/>
                    </a:lnTo>
                    <a:lnTo>
                      <a:pt x="409" y="2914"/>
                    </a:lnTo>
                    <a:lnTo>
                      <a:pt x="342" y="2828"/>
                    </a:lnTo>
                    <a:lnTo>
                      <a:pt x="281" y="2737"/>
                    </a:lnTo>
                    <a:lnTo>
                      <a:pt x="225" y="2644"/>
                    </a:lnTo>
                    <a:lnTo>
                      <a:pt x="174" y="2546"/>
                    </a:lnTo>
                    <a:lnTo>
                      <a:pt x="128" y="2444"/>
                    </a:lnTo>
                    <a:lnTo>
                      <a:pt x="90" y="2340"/>
                    </a:lnTo>
                    <a:lnTo>
                      <a:pt x="59" y="2233"/>
                    </a:lnTo>
                    <a:lnTo>
                      <a:pt x="34" y="2122"/>
                    </a:lnTo>
                    <a:lnTo>
                      <a:pt x="14" y="2009"/>
                    </a:lnTo>
                    <a:lnTo>
                      <a:pt x="4" y="1895"/>
                    </a:lnTo>
                    <a:lnTo>
                      <a:pt x="0" y="1778"/>
                    </a:lnTo>
                    <a:lnTo>
                      <a:pt x="0" y="1778"/>
                    </a:lnTo>
                    <a:lnTo>
                      <a:pt x="4" y="1661"/>
                    </a:lnTo>
                    <a:lnTo>
                      <a:pt x="14" y="1546"/>
                    </a:lnTo>
                    <a:lnTo>
                      <a:pt x="34" y="1434"/>
                    </a:lnTo>
                    <a:lnTo>
                      <a:pt x="59" y="1324"/>
                    </a:lnTo>
                    <a:lnTo>
                      <a:pt x="90" y="1216"/>
                    </a:lnTo>
                    <a:lnTo>
                      <a:pt x="128" y="1111"/>
                    </a:lnTo>
                    <a:lnTo>
                      <a:pt x="174" y="1010"/>
                    </a:lnTo>
                    <a:lnTo>
                      <a:pt x="225" y="913"/>
                    </a:lnTo>
                    <a:lnTo>
                      <a:pt x="281" y="818"/>
                    </a:lnTo>
                    <a:lnTo>
                      <a:pt x="342" y="728"/>
                    </a:lnTo>
                    <a:lnTo>
                      <a:pt x="409" y="642"/>
                    </a:lnTo>
                    <a:lnTo>
                      <a:pt x="483" y="560"/>
                    </a:lnTo>
                    <a:lnTo>
                      <a:pt x="560" y="483"/>
                    </a:lnTo>
                    <a:lnTo>
                      <a:pt x="641" y="411"/>
                    </a:lnTo>
                    <a:lnTo>
                      <a:pt x="728" y="344"/>
                    </a:lnTo>
                    <a:lnTo>
                      <a:pt x="818" y="281"/>
                    </a:lnTo>
                    <a:lnTo>
                      <a:pt x="911" y="225"/>
                    </a:lnTo>
                    <a:lnTo>
                      <a:pt x="1010" y="174"/>
                    </a:lnTo>
                    <a:lnTo>
                      <a:pt x="1111" y="130"/>
                    </a:lnTo>
                    <a:lnTo>
                      <a:pt x="1215" y="90"/>
                    </a:lnTo>
                    <a:lnTo>
                      <a:pt x="1322" y="59"/>
                    </a:lnTo>
                    <a:lnTo>
                      <a:pt x="1432" y="34"/>
                    </a:lnTo>
                    <a:lnTo>
                      <a:pt x="1545" y="15"/>
                    </a:lnTo>
                    <a:lnTo>
                      <a:pt x="1659" y="4"/>
                    </a:lnTo>
                    <a:lnTo>
                      <a:pt x="17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126">
                <a:extLst>
                  <a:ext uri="{FF2B5EF4-FFF2-40B4-BE49-F238E27FC236}">
                    <a16:creationId xmlns:a16="http://schemas.microsoft.com/office/drawing/2014/main" id="{CEA847C9-32C9-4731-B334-854F155EE6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814513" y="3935413"/>
                <a:ext cx="925513" cy="925513"/>
              </a:xfrm>
              <a:custGeom>
                <a:avLst/>
                <a:gdLst>
                  <a:gd name="T0" fmla="*/ 954 w 1750"/>
                  <a:gd name="T1" fmla="*/ 4 h 1751"/>
                  <a:gd name="T2" fmla="*/ 1104 w 1750"/>
                  <a:gd name="T3" fmla="*/ 31 h 1751"/>
                  <a:gd name="T4" fmla="*/ 1245 w 1750"/>
                  <a:gd name="T5" fmla="*/ 83 h 1751"/>
                  <a:gd name="T6" fmla="*/ 910 w 1750"/>
                  <a:gd name="T7" fmla="*/ 418 h 1751"/>
                  <a:gd name="T8" fmla="*/ 817 w 1750"/>
                  <a:gd name="T9" fmla="*/ 421 h 1751"/>
                  <a:gd name="T10" fmla="*/ 709 w 1750"/>
                  <a:gd name="T11" fmla="*/ 448 h 1751"/>
                  <a:gd name="T12" fmla="*/ 613 w 1750"/>
                  <a:gd name="T13" fmla="*/ 499 h 1751"/>
                  <a:gd name="T14" fmla="*/ 532 w 1750"/>
                  <a:gd name="T15" fmla="*/ 571 h 1751"/>
                  <a:gd name="T16" fmla="*/ 469 w 1750"/>
                  <a:gd name="T17" fmla="*/ 661 h 1751"/>
                  <a:gd name="T18" fmla="*/ 430 w 1750"/>
                  <a:gd name="T19" fmla="*/ 763 h 1751"/>
                  <a:gd name="T20" fmla="*/ 416 w 1750"/>
                  <a:gd name="T21" fmla="*/ 876 h 1751"/>
                  <a:gd name="T22" fmla="*/ 430 w 1750"/>
                  <a:gd name="T23" fmla="*/ 989 h 1751"/>
                  <a:gd name="T24" fmla="*/ 469 w 1750"/>
                  <a:gd name="T25" fmla="*/ 1092 h 1751"/>
                  <a:gd name="T26" fmla="*/ 532 w 1750"/>
                  <a:gd name="T27" fmla="*/ 1181 h 1751"/>
                  <a:gd name="T28" fmla="*/ 612 w 1750"/>
                  <a:gd name="T29" fmla="*/ 1253 h 1751"/>
                  <a:gd name="T30" fmla="*/ 708 w 1750"/>
                  <a:gd name="T31" fmla="*/ 1304 h 1751"/>
                  <a:gd name="T32" fmla="*/ 817 w 1750"/>
                  <a:gd name="T33" fmla="*/ 1332 h 1751"/>
                  <a:gd name="T34" fmla="*/ 933 w 1750"/>
                  <a:gd name="T35" fmla="*/ 1332 h 1751"/>
                  <a:gd name="T36" fmla="*/ 1041 w 1750"/>
                  <a:gd name="T37" fmla="*/ 1304 h 1751"/>
                  <a:gd name="T38" fmla="*/ 1137 w 1750"/>
                  <a:gd name="T39" fmla="*/ 1253 h 1751"/>
                  <a:gd name="T40" fmla="*/ 1218 w 1750"/>
                  <a:gd name="T41" fmla="*/ 1181 h 1751"/>
                  <a:gd name="T42" fmla="*/ 1281 w 1750"/>
                  <a:gd name="T43" fmla="*/ 1092 h 1751"/>
                  <a:gd name="T44" fmla="*/ 1321 w 1750"/>
                  <a:gd name="T45" fmla="*/ 989 h 1751"/>
                  <a:gd name="T46" fmla="*/ 1334 w 1750"/>
                  <a:gd name="T47" fmla="*/ 876 h 1751"/>
                  <a:gd name="T48" fmla="*/ 1662 w 1750"/>
                  <a:gd name="T49" fmla="*/ 513 h 1751"/>
                  <a:gd name="T50" fmla="*/ 1696 w 1750"/>
                  <a:gd name="T51" fmla="*/ 575 h 1751"/>
                  <a:gd name="T52" fmla="*/ 1736 w 1750"/>
                  <a:gd name="T53" fmla="*/ 721 h 1751"/>
                  <a:gd name="T54" fmla="*/ 1750 w 1750"/>
                  <a:gd name="T55" fmla="*/ 876 h 1751"/>
                  <a:gd name="T56" fmla="*/ 1736 w 1750"/>
                  <a:gd name="T57" fmla="*/ 1033 h 1751"/>
                  <a:gd name="T58" fmla="*/ 1695 w 1750"/>
                  <a:gd name="T59" fmla="*/ 1182 h 1751"/>
                  <a:gd name="T60" fmla="*/ 1630 w 1750"/>
                  <a:gd name="T61" fmla="*/ 1318 h 1751"/>
                  <a:gd name="T62" fmla="*/ 1545 w 1750"/>
                  <a:gd name="T63" fmla="*/ 1440 h 1751"/>
                  <a:gd name="T64" fmla="*/ 1439 w 1750"/>
                  <a:gd name="T65" fmla="*/ 1546 h 1751"/>
                  <a:gd name="T66" fmla="*/ 1317 w 1750"/>
                  <a:gd name="T67" fmla="*/ 1632 h 1751"/>
                  <a:gd name="T68" fmla="*/ 1180 w 1750"/>
                  <a:gd name="T69" fmla="*/ 1697 h 1751"/>
                  <a:gd name="T70" fmla="*/ 1032 w 1750"/>
                  <a:gd name="T71" fmla="*/ 1737 h 1751"/>
                  <a:gd name="T72" fmla="*/ 875 w 1750"/>
                  <a:gd name="T73" fmla="*/ 1751 h 1751"/>
                  <a:gd name="T74" fmla="*/ 718 w 1750"/>
                  <a:gd name="T75" fmla="*/ 1737 h 1751"/>
                  <a:gd name="T76" fmla="*/ 570 w 1750"/>
                  <a:gd name="T77" fmla="*/ 1696 h 1751"/>
                  <a:gd name="T78" fmla="*/ 433 w 1750"/>
                  <a:gd name="T79" fmla="*/ 1632 h 1751"/>
                  <a:gd name="T80" fmla="*/ 312 w 1750"/>
                  <a:gd name="T81" fmla="*/ 1546 h 1751"/>
                  <a:gd name="T82" fmla="*/ 206 w 1750"/>
                  <a:gd name="T83" fmla="*/ 1440 h 1751"/>
                  <a:gd name="T84" fmla="*/ 120 w 1750"/>
                  <a:gd name="T85" fmla="*/ 1318 h 1751"/>
                  <a:gd name="T86" fmla="*/ 55 w 1750"/>
                  <a:gd name="T87" fmla="*/ 1181 h 1751"/>
                  <a:gd name="T88" fmla="*/ 14 w 1750"/>
                  <a:gd name="T89" fmla="*/ 1033 h 1751"/>
                  <a:gd name="T90" fmla="*/ 0 w 1750"/>
                  <a:gd name="T91" fmla="*/ 876 h 1751"/>
                  <a:gd name="T92" fmla="*/ 14 w 1750"/>
                  <a:gd name="T93" fmla="*/ 718 h 1751"/>
                  <a:gd name="T94" fmla="*/ 55 w 1750"/>
                  <a:gd name="T95" fmla="*/ 571 h 1751"/>
                  <a:gd name="T96" fmla="*/ 120 w 1750"/>
                  <a:gd name="T97" fmla="*/ 434 h 1751"/>
                  <a:gd name="T98" fmla="*/ 206 w 1750"/>
                  <a:gd name="T99" fmla="*/ 311 h 1751"/>
                  <a:gd name="T100" fmla="*/ 312 w 1750"/>
                  <a:gd name="T101" fmla="*/ 207 h 1751"/>
                  <a:gd name="T102" fmla="*/ 433 w 1750"/>
                  <a:gd name="T103" fmla="*/ 120 h 1751"/>
                  <a:gd name="T104" fmla="*/ 570 w 1750"/>
                  <a:gd name="T105" fmla="*/ 55 h 1751"/>
                  <a:gd name="T106" fmla="*/ 718 w 1750"/>
                  <a:gd name="T107" fmla="*/ 15 h 1751"/>
                  <a:gd name="T108" fmla="*/ 875 w 1750"/>
                  <a:gd name="T109" fmla="*/ 0 h 1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50" h="1751">
                    <a:moveTo>
                      <a:pt x="875" y="0"/>
                    </a:moveTo>
                    <a:lnTo>
                      <a:pt x="954" y="4"/>
                    </a:lnTo>
                    <a:lnTo>
                      <a:pt x="1030" y="15"/>
                    </a:lnTo>
                    <a:lnTo>
                      <a:pt x="1104" y="31"/>
                    </a:lnTo>
                    <a:lnTo>
                      <a:pt x="1176" y="54"/>
                    </a:lnTo>
                    <a:lnTo>
                      <a:pt x="1245" y="83"/>
                    </a:lnTo>
                    <a:lnTo>
                      <a:pt x="1238" y="90"/>
                    </a:lnTo>
                    <a:lnTo>
                      <a:pt x="910" y="418"/>
                    </a:lnTo>
                    <a:lnTo>
                      <a:pt x="875" y="417"/>
                    </a:lnTo>
                    <a:lnTo>
                      <a:pt x="817" y="421"/>
                    </a:lnTo>
                    <a:lnTo>
                      <a:pt x="762" y="431"/>
                    </a:lnTo>
                    <a:lnTo>
                      <a:pt x="709" y="448"/>
                    </a:lnTo>
                    <a:lnTo>
                      <a:pt x="659" y="471"/>
                    </a:lnTo>
                    <a:lnTo>
                      <a:pt x="613" y="499"/>
                    </a:lnTo>
                    <a:lnTo>
                      <a:pt x="570" y="532"/>
                    </a:lnTo>
                    <a:lnTo>
                      <a:pt x="532" y="571"/>
                    </a:lnTo>
                    <a:lnTo>
                      <a:pt x="498" y="614"/>
                    </a:lnTo>
                    <a:lnTo>
                      <a:pt x="469" y="661"/>
                    </a:lnTo>
                    <a:lnTo>
                      <a:pt x="446" y="710"/>
                    </a:lnTo>
                    <a:lnTo>
                      <a:pt x="430" y="763"/>
                    </a:lnTo>
                    <a:lnTo>
                      <a:pt x="420" y="818"/>
                    </a:lnTo>
                    <a:lnTo>
                      <a:pt x="416" y="876"/>
                    </a:lnTo>
                    <a:lnTo>
                      <a:pt x="420" y="933"/>
                    </a:lnTo>
                    <a:lnTo>
                      <a:pt x="430" y="989"/>
                    </a:lnTo>
                    <a:lnTo>
                      <a:pt x="446" y="1043"/>
                    </a:lnTo>
                    <a:lnTo>
                      <a:pt x="469" y="1092"/>
                    </a:lnTo>
                    <a:lnTo>
                      <a:pt x="498" y="1139"/>
                    </a:lnTo>
                    <a:lnTo>
                      <a:pt x="532" y="1181"/>
                    </a:lnTo>
                    <a:lnTo>
                      <a:pt x="570" y="1219"/>
                    </a:lnTo>
                    <a:lnTo>
                      <a:pt x="612" y="1253"/>
                    </a:lnTo>
                    <a:lnTo>
                      <a:pt x="659" y="1282"/>
                    </a:lnTo>
                    <a:lnTo>
                      <a:pt x="708" y="1304"/>
                    </a:lnTo>
                    <a:lnTo>
                      <a:pt x="762" y="1321"/>
                    </a:lnTo>
                    <a:lnTo>
                      <a:pt x="817" y="1332"/>
                    </a:lnTo>
                    <a:lnTo>
                      <a:pt x="875" y="1336"/>
                    </a:lnTo>
                    <a:lnTo>
                      <a:pt x="933" y="1332"/>
                    </a:lnTo>
                    <a:lnTo>
                      <a:pt x="988" y="1321"/>
                    </a:lnTo>
                    <a:lnTo>
                      <a:pt x="1041" y="1304"/>
                    </a:lnTo>
                    <a:lnTo>
                      <a:pt x="1091" y="1282"/>
                    </a:lnTo>
                    <a:lnTo>
                      <a:pt x="1137" y="1253"/>
                    </a:lnTo>
                    <a:lnTo>
                      <a:pt x="1180" y="1219"/>
                    </a:lnTo>
                    <a:lnTo>
                      <a:pt x="1218" y="1181"/>
                    </a:lnTo>
                    <a:lnTo>
                      <a:pt x="1252" y="1139"/>
                    </a:lnTo>
                    <a:lnTo>
                      <a:pt x="1281" y="1092"/>
                    </a:lnTo>
                    <a:lnTo>
                      <a:pt x="1304" y="1043"/>
                    </a:lnTo>
                    <a:lnTo>
                      <a:pt x="1321" y="989"/>
                    </a:lnTo>
                    <a:lnTo>
                      <a:pt x="1330" y="933"/>
                    </a:lnTo>
                    <a:lnTo>
                      <a:pt x="1334" y="876"/>
                    </a:lnTo>
                    <a:lnTo>
                      <a:pt x="1333" y="841"/>
                    </a:lnTo>
                    <a:lnTo>
                      <a:pt x="1662" y="513"/>
                    </a:lnTo>
                    <a:lnTo>
                      <a:pt x="1668" y="506"/>
                    </a:lnTo>
                    <a:lnTo>
                      <a:pt x="1696" y="575"/>
                    </a:lnTo>
                    <a:lnTo>
                      <a:pt x="1720" y="646"/>
                    </a:lnTo>
                    <a:lnTo>
                      <a:pt x="1736" y="721"/>
                    </a:lnTo>
                    <a:lnTo>
                      <a:pt x="1747" y="798"/>
                    </a:lnTo>
                    <a:lnTo>
                      <a:pt x="1750" y="876"/>
                    </a:lnTo>
                    <a:lnTo>
                      <a:pt x="1747" y="956"/>
                    </a:lnTo>
                    <a:lnTo>
                      <a:pt x="1736" y="1033"/>
                    </a:lnTo>
                    <a:lnTo>
                      <a:pt x="1719" y="1109"/>
                    </a:lnTo>
                    <a:lnTo>
                      <a:pt x="1695" y="1182"/>
                    </a:lnTo>
                    <a:lnTo>
                      <a:pt x="1666" y="1252"/>
                    </a:lnTo>
                    <a:lnTo>
                      <a:pt x="1630" y="1318"/>
                    </a:lnTo>
                    <a:lnTo>
                      <a:pt x="1591" y="1381"/>
                    </a:lnTo>
                    <a:lnTo>
                      <a:pt x="1545" y="1440"/>
                    </a:lnTo>
                    <a:lnTo>
                      <a:pt x="1493" y="1495"/>
                    </a:lnTo>
                    <a:lnTo>
                      <a:pt x="1439" y="1546"/>
                    </a:lnTo>
                    <a:lnTo>
                      <a:pt x="1379" y="1591"/>
                    </a:lnTo>
                    <a:lnTo>
                      <a:pt x="1317" y="1632"/>
                    </a:lnTo>
                    <a:lnTo>
                      <a:pt x="1251" y="1667"/>
                    </a:lnTo>
                    <a:lnTo>
                      <a:pt x="1180" y="1697"/>
                    </a:lnTo>
                    <a:lnTo>
                      <a:pt x="1108" y="1720"/>
                    </a:lnTo>
                    <a:lnTo>
                      <a:pt x="1032" y="1737"/>
                    </a:lnTo>
                    <a:lnTo>
                      <a:pt x="954" y="1748"/>
                    </a:lnTo>
                    <a:lnTo>
                      <a:pt x="875" y="1751"/>
                    </a:lnTo>
                    <a:lnTo>
                      <a:pt x="796" y="1748"/>
                    </a:lnTo>
                    <a:lnTo>
                      <a:pt x="718" y="1737"/>
                    </a:lnTo>
                    <a:lnTo>
                      <a:pt x="642" y="1720"/>
                    </a:lnTo>
                    <a:lnTo>
                      <a:pt x="570" y="1696"/>
                    </a:lnTo>
                    <a:lnTo>
                      <a:pt x="500" y="1667"/>
                    </a:lnTo>
                    <a:lnTo>
                      <a:pt x="433" y="1632"/>
                    </a:lnTo>
                    <a:lnTo>
                      <a:pt x="371" y="1591"/>
                    </a:lnTo>
                    <a:lnTo>
                      <a:pt x="312" y="1546"/>
                    </a:lnTo>
                    <a:lnTo>
                      <a:pt x="257" y="1495"/>
                    </a:lnTo>
                    <a:lnTo>
                      <a:pt x="206" y="1440"/>
                    </a:lnTo>
                    <a:lnTo>
                      <a:pt x="161" y="1380"/>
                    </a:lnTo>
                    <a:lnTo>
                      <a:pt x="120" y="1318"/>
                    </a:lnTo>
                    <a:lnTo>
                      <a:pt x="85" y="1252"/>
                    </a:lnTo>
                    <a:lnTo>
                      <a:pt x="55" y="1181"/>
                    </a:lnTo>
                    <a:lnTo>
                      <a:pt x="31" y="1109"/>
                    </a:lnTo>
                    <a:lnTo>
                      <a:pt x="14" y="1033"/>
                    </a:lnTo>
                    <a:lnTo>
                      <a:pt x="3" y="955"/>
                    </a:lnTo>
                    <a:lnTo>
                      <a:pt x="0" y="876"/>
                    </a:lnTo>
                    <a:lnTo>
                      <a:pt x="3" y="796"/>
                    </a:lnTo>
                    <a:lnTo>
                      <a:pt x="14" y="718"/>
                    </a:lnTo>
                    <a:lnTo>
                      <a:pt x="31" y="643"/>
                    </a:lnTo>
                    <a:lnTo>
                      <a:pt x="55" y="571"/>
                    </a:lnTo>
                    <a:lnTo>
                      <a:pt x="85" y="501"/>
                    </a:lnTo>
                    <a:lnTo>
                      <a:pt x="120" y="434"/>
                    </a:lnTo>
                    <a:lnTo>
                      <a:pt x="161" y="371"/>
                    </a:lnTo>
                    <a:lnTo>
                      <a:pt x="206" y="311"/>
                    </a:lnTo>
                    <a:lnTo>
                      <a:pt x="257" y="257"/>
                    </a:lnTo>
                    <a:lnTo>
                      <a:pt x="312" y="207"/>
                    </a:lnTo>
                    <a:lnTo>
                      <a:pt x="371" y="161"/>
                    </a:lnTo>
                    <a:lnTo>
                      <a:pt x="433" y="120"/>
                    </a:lnTo>
                    <a:lnTo>
                      <a:pt x="500" y="84"/>
                    </a:lnTo>
                    <a:lnTo>
                      <a:pt x="570" y="55"/>
                    </a:lnTo>
                    <a:lnTo>
                      <a:pt x="642" y="31"/>
                    </a:lnTo>
                    <a:lnTo>
                      <a:pt x="718" y="15"/>
                    </a:lnTo>
                    <a:lnTo>
                      <a:pt x="796" y="4"/>
                    </a:lnTo>
                    <a:lnTo>
                      <a:pt x="87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127">
                <a:extLst>
                  <a:ext uri="{FF2B5EF4-FFF2-40B4-BE49-F238E27FC236}">
                    <a16:creationId xmlns:a16="http://schemas.microsoft.com/office/drawing/2014/main" id="{54F15728-CB51-48EE-9448-8BEE5C65B9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349375" y="3246438"/>
                <a:ext cx="1139825" cy="1146175"/>
              </a:xfrm>
              <a:custGeom>
                <a:avLst/>
                <a:gdLst>
                  <a:gd name="T0" fmla="*/ 1509 w 2153"/>
                  <a:gd name="T1" fmla="*/ 1 h 2166"/>
                  <a:gd name="T2" fmla="*/ 1530 w 2153"/>
                  <a:gd name="T3" fmla="*/ 14 h 2166"/>
                  <a:gd name="T4" fmla="*/ 1539 w 2153"/>
                  <a:gd name="T5" fmla="*/ 37 h 2166"/>
                  <a:gd name="T6" fmla="*/ 1685 w 2153"/>
                  <a:gd name="T7" fmla="*/ 239 h 2166"/>
                  <a:gd name="T8" fmla="*/ 1726 w 2153"/>
                  <a:gd name="T9" fmla="*/ 211 h 2166"/>
                  <a:gd name="T10" fmla="*/ 1771 w 2153"/>
                  <a:gd name="T11" fmla="*/ 203 h 2166"/>
                  <a:gd name="T12" fmla="*/ 1818 w 2153"/>
                  <a:gd name="T13" fmla="*/ 211 h 2166"/>
                  <a:gd name="T14" fmla="*/ 1859 w 2153"/>
                  <a:gd name="T15" fmla="*/ 239 h 2166"/>
                  <a:gd name="T16" fmla="*/ 1949 w 2153"/>
                  <a:gd name="T17" fmla="*/ 333 h 2166"/>
                  <a:gd name="T18" fmla="*/ 1967 w 2153"/>
                  <a:gd name="T19" fmla="*/ 385 h 2166"/>
                  <a:gd name="T20" fmla="*/ 1961 w 2153"/>
                  <a:gd name="T21" fmla="*/ 438 h 2166"/>
                  <a:gd name="T22" fmla="*/ 1931 w 2153"/>
                  <a:gd name="T23" fmla="*/ 486 h 2166"/>
                  <a:gd name="T24" fmla="*/ 2115 w 2153"/>
                  <a:gd name="T25" fmla="*/ 613 h 2166"/>
                  <a:gd name="T26" fmla="*/ 2140 w 2153"/>
                  <a:gd name="T27" fmla="*/ 624 h 2166"/>
                  <a:gd name="T28" fmla="*/ 2152 w 2153"/>
                  <a:gd name="T29" fmla="*/ 647 h 2166"/>
                  <a:gd name="T30" fmla="*/ 2149 w 2153"/>
                  <a:gd name="T31" fmla="*/ 672 h 2166"/>
                  <a:gd name="T32" fmla="*/ 1666 w 2153"/>
                  <a:gd name="T33" fmla="*/ 1158 h 2166"/>
                  <a:gd name="T34" fmla="*/ 1613 w 2153"/>
                  <a:gd name="T35" fmla="*/ 1197 h 2166"/>
                  <a:gd name="T36" fmla="*/ 1551 w 2153"/>
                  <a:gd name="T37" fmla="*/ 1216 h 2166"/>
                  <a:gd name="T38" fmla="*/ 1512 w 2153"/>
                  <a:gd name="T39" fmla="*/ 1219 h 2166"/>
                  <a:gd name="T40" fmla="*/ 1491 w 2153"/>
                  <a:gd name="T41" fmla="*/ 1217 h 2166"/>
                  <a:gd name="T42" fmla="*/ 286 w 2153"/>
                  <a:gd name="T43" fmla="*/ 2131 h 2166"/>
                  <a:gd name="T44" fmla="*/ 244 w 2153"/>
                  <a:gd name="T45" fmla="*/ 2156 h 2166"/>
                  <a:gd name="T46" fmla="*/ 108 w 2153"/>
                  <a:gd name="T47" fmla="*/ 2166 h 2166"/>
                  <a:gd name="T48" fmla="*/ 78 w 2153"/>
                  <a:gd name="T49" fmla="*/ 2164 h 2166"/>
                  <a:gd name="T50" fmla="*/ 35 w 2153"/>
                  <a:gd name="T51" fmla="*/ 2142 h 2166"/>
                  <a:gd name="T52" fmla="*/ 7 w 2153"/>
                  <a:gd name="T53" fmla="*/ 2104 h 2166"/>
                  <a:gd name="T54" fmla="*/ 0 w 2153"/>
                  <a:gd name="T55" fmla="*/ 2054 h 2166"/>
                  <a:gd name="T56" fmla="*/ 12 w 2153"/>
                  <a:gd name="T57" fmla="*/ 1926 h 2166"/>
                  <a:gd name="T58" fmla="*/ 37 w 2153"/>
                  <a:gd name="T59" fmla="*/ 1885 h 2166"/>
                  <a:gd name="T60" fmla="*/ 470 w 2153"/>
                  <a:gd name="T61" fmla="*/ 1453 h 2166"/>
                  <a:gd name="T62" fmla="*/ 785 w 2153"/>
                  <a:gd name="T63" fmla="*/ 1137 h 2166"/>
                  <a:gd name="T64" fmla="*/ 934 w 2153"/>
                  <a:gd name="T65" fmla="*/ 667 h 2166"/>
                  <a:gd name="T66" fmla="*/ 934 w 2153"/>
                  <a:gd name="T67" fmla="*/ 613 h 2166"/>
                  <a:gd name="T68" fmla="*/ 952 w 2153"/>
                  <a:gd name="T69" fmla="*/ 545 h 2166"/>
                  <a:gd name="T70" fmla="*/ 994 w 2153"/>
                  <a:gd name="T71" fmla="*/ 486 h 2166"/>
                  <a:gd name="T72" fmla="*/ 1478 w 2153"/>
                  <a:gd name="T73" fmla="*/ 4 h 2166"/>
                  <a:gd name="T74" fmla="*/ 1497 w 2153"/>
                  <a:gd name="T75" fmla="*/ 0 h 2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153" h="2166">
                    <a:moveTo>
                      <a:pt x="1497" y="0"/>
                    </a:moveTo>
                    <a:lnTo>
                      <a:pt x="1509" y="1"/>
                    </a:lnTo>
                    <a:lnTo>
                      <a:pt x="1520" y="6"/>
                    </a:lnTo>
                    <a:lnTo>
                      <a:pt x="1530" y="14"/>
                    </a:lnTo>
                    <a:lnTo>
                      <a:pt x="1536" y="25"/>
                    </a:lnTo>
                    <a:lnTo>
                      <a:pt x="1539" y="37"/>
                    </a:lnTo>
                    <a:lnTo>
                      <a:pt x="1565" y="359"/>
                    </a:lnTo>
                    <a:lnTo>
                      <a:pt x="1685" y="239"/>
                    </a:lnTo>
                    <a:lnTo>
                      <a:pt x="1704" y="222"/>
                    </a:lnTo>
                    <a:lnTo>
                      <a:pt x="1726" y="211"/>
                    </a:lnTo>
                    <a:lnTo>
                      <a:pt x="1748" y="204"/>
                    </a:lnTo>
                    <a:lnTo>
                      <a:pt x="1771" y="203"/>
                    </a:lnTo>
                    <a:lnTo>
                      <a:pt x="1795" y="204"/>
                    </a:lnTo>
                    <a:lnTo>
                      <a:pt x="1818" y="211"/>
                    </a:lnTo>
                    <a:lnTo>
                      <a:pt x="1840" y="222"/>
                    </a:lnTo>
                    <a:lnTo>
                      <a:pt x="1859" y="239"/>
                    </a:lnTo>
                    <a:lnTo>
                      <a:pt x="1931" y="312"/>
                    </a:lnTo>
                    <a:lnTo>
                      <a:pt x="1949" y="333"/>
                    </a:lnTo>
                    <a:lnTo>
                      <a:pt x="1961" y="359"/>
                    </a:lnTo>
                    <a:lnTo>
                      <a:pt x="1967" y="385"/>
                    </a:lnTo>
                    <a:lnTo>
                      <a:pt x="1967" y="412"/>
                    </a:lnTo>
                    <a:lnTo>
                      <a:pt x="1961" y="438"/>
                    </a:lnTo>
                    <a:lnTo>
                      <a:pt x="1949" y="463"/>
                    </a:lnTo>
                    <a:lnTo>
                      <a:pt x="1931" y="486"/>
                    </a:lnTo>
                    <a:lnTo>
                      <a:pt x="1826" y="590"/>
                    </a:lnTo>
                    <a:lnTo>
                      <a:pt x="2115" y="613"/>
                    </a:lnTo>
                    <a:lnTo>
                      <a:pt x="2128" y="617"/>
                    </a:lnTo>
                    <a:lnTo>
                      <a:pt x="2140" y="624"/>
                    </a:lnTo>
                    <a:lnTo>
                      <a:pt x="2147" y="634"/>
                    </a:lnTo>
                    <a:lnTo>
                      <a:pt x="2152" y="647"/>
                    </a:lnTo>
                    <a:lnTo>
                      <a:pt x="2153" y="659"/>
                    </a:lnTo>
                    <a:lnTo>
                      <a:pt x="2149" y="672"/>
                    </a:lnTo>
                    <a:lnTo>
                      <a:pt x="2141" y="684"/>
                    </a:lnTo>
                    <a:lnTo>
                      <a:pt x="1666" y="1158"/>
                    </a:lnTo>
                    <a:lnTo>
                      <a:pt x="1640" y="1180"/>
                    </a:lnTo>
                    <a:lnTo>
                      <a:pt x="1613" y="1197"/>
                    </a:lnTo>
                    <a:lnTo>
                      <a:pt x="1583" y="1209"/>
                    </a:lnTo>
                    <a:lnTo>
                      <a:pt x="1551" y="1216"/>
                    </a:lnTo>
                    <a:lnTo>
                      <a:pt x="1519" y="1220"/>
                    </a:lnTo>
                    <a:lnTo>
                      <a:pt x="1512" y="1219"/>
                    </a:lnTo>
                    <a:lnTo>
                      <a:pt x="1503" y="1219"/>
                    </a:lnTo>
                    <a:lnTo>
                      <a:pt x="1491" y="1217"/>
                    </a:lnTo>
                    <a:lnTo>
                      <a:pt x="1220" y="1197"/>
                    </a:lnTo>
                    <a:lnTo>
                      <a:pt x="286" y="2131"/>
                    </a:lnTo>
                    <a:lnTo>
                      <a:pt x="267" y="2147"/>
                    </a:lnTo>
                    <a:lnTo>
                      <a:pt x="244" y="2156"/>
                    </a:lnTo>
                    <a:lnTo>
                      <a:pt x="219" y="2161"/>
                    </a:lnTo>
                    <a:lnTo>
                      <a:pt x="108" y="2166"/>
                    </a:lnTo>
                    <a:lnTo>
                      <a:pt x="103" y="2166"/>
                    </a:lnTo>
                    <a:lnTo>
                      <a:pt x="78" y="2164"/>
                    </a:lnTo>
                    <a:lnTo>
                      <a:pt x="55" y="2155"/>
                    </a:lnTo>
                    <a:lnTo>
                      <a:pt x="35" y="2142"/>
                    </a:lnTo>
                    <a:lnTo>
                      <a:pt x="19" y="2124"/>
                    </a:lnTo>
                    <a:lnTo>
                      <a:pt x="7" y="2104"/>
                    </a:lnTo>
                    <a:lnTo>
                      <a:pt x="0" y="2080"/>
                    </a:lnTo>
                    <a:lnTo>
                      <a:pt x="0" y="2054"/>
                    </a:lnTo>
                    <a:lnTo>
                      <a:pt x="8" y="1950"/>
                    </a:lnTo>
                    <a:lnTo>
                      <a:pt x="12" y="1926"/>
                    </a:lnTo>
                    <a:lnTo>
                      <a:pt x="23" y="1904"/>
                    </a:lnTo>
                    <a:lnTo>
                      <a:pt x="37" y="1885"/>
                    </a:lnTo>
                    <a:lnTo>
                      <a:pt x="171" y="1753"/>
                    </a:lnTo>
                    <a:lnTo>
                      <a:pt x="470" y="1453"/>
                    </a:lnTo>
                    <a:lnTo>
                      <a:pt x="477" y="1447"/>
                    </a:lnTo>
                    <a:lnTo>
                      <a:pt x="785" y="1137"/>
                    </a:lnTo>
                    <a:lnTo>
                      <a:pt x="957" y="965"/>
                    </a:lnTo>
                    <a:lnTo>
                      <a:pt x="934" y="667"/>
                    </a:lnTo>
                    <a:lnTo>
                      <a:pt x="933" y="649"/>
                    </a:lnTo>
                    <a:lnTo>
                      <a:pt x="934" y="613"/>
                    </a:lnTo>
                    <a:lnTo>
                      <a:pt x="940" y="578"/>
                    </a:lnTo>
                    <a:lnTo>
                      <a:pt x="952" y="545"/>
                    </a:lnTo>
                    <a:lnTo>
                      <a:pt x="970" y="514"/>
                    </a:lnTo>
                    <a:lnTo>
                      <a:pt x="994" y="486"/>
                    </a:lnTo>
                    <a:lnTo>
                      <a:pt x="1469" y="12"/>
                    </a:lnTo>
                    <a:lnTo>
                      <a:pt x="1478" y="4"/>
                    </a:lnTo>
                    <a:lnTo>
                      <a:pt x="1488" y="1"/>
                    </a:lnTo>
                    <a:lnTo>
                      <a:pt x="14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" name="Freeform 142">
              <a:extLst>
                <a:ext uri="{FF2B5EF4-FFF2-40B4-BE49-F238E27FC236}">
                  <a16:creationId xmlns:a16="http://schemas.microsoft.com/office/drawing/2014/main" id="{54289934-7912-42E2-A487-9B2E199E8B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15769" y="4210506"/>
              <a:ext cx="381510" cy="380619"/>
            </a:xfrm>
            <a:custGeom>
              <a:avLst/>
              <a:gdLst>
                <a:gd name="T0" fmla="*/ 1921 w 3440"/>
                <a:gd name="T1" fmla="*/ 3131 h 3427"/>
                <a:gd name="T2" fmla="*/ 1744 w 3440"/>
                <a:gd name="T3" fmla="*/ 3235 h 3427"/>
                <a:gd name="T4" fmla="*/ 1561 w 3440"/>
                <a:gd name="T5" fmla="*/ 3225 h 3427"/>
                <a:gd name="T6" fmla="*/ 1664 w 3440"/>
                <a:gd name="T7" fmla="*/ 3278 h 3427"/>
                <a:gd name="T8" fmla="*/ 1898 w 3440"/>
                <a:gd name="T9" fmla="*/ 3306 h 3427"/>
                <a:gd name="T10" fmla="*/ 2120 w 3440"/>
                <a:gd name="T11" fmla="*/ 3161 h 3427"/>
                <a:gd name="T12" fmla="*/ 310 w 3440"/>
                <a:gd name="T13" fmla="*/ 1242 h 3427"/>
                <a:gd name="T14" fmla="*/ 268 w 3440"/>
                <a:gd name="T15" fmla="*/ 1280 h 3427"/>
                <a:gd name="T16" fmla="*/ 136 w 3440"/>
                <a:gd name="T17" fmla="*/ 1477 h 3427"/>
                <a:gd name="T18" fmla="*/ 159 w 3440"/>
                <a:gd name="T19" fmla="*/ 1706 h 3427"/>
                <a:gd name="T20" fmla="*/ 237 w 3440"/>
                <a:gd name="T21" fmla="*/ 1850 h 3427"/>
                <a:gd name="T22" fmla="*/ 213 w 3440"/>
                <a:gd name="T23" fmla="*/ 1662 h 3427"/>
                <a:gd name="T24" fmla="*/ 267 w 3440"/>
                <a:gd name="T25" fmla="*/ 1509 h 3427"/>
                <a:gd name="T26" fmla="*/ 418 w 3440"/>
                <a:gd name="T27" fmla="*/ 1425 h 3427"/>
                <a:gd name="T28" fmla="*/ 496 w 3440"/>
                <a:gd name="T29" fmla="*/ 1101 h 3427"/>
                <a:gd name="T30" fmla="*/ 768 w 3440"/>
                <a:gd name="T31" fmla="*/ 1404 h 3427"/>
                <a:gd name="T32" fmla="*/ 794 w 3440"/>
                <a:gd name="T33" fmla="*/ 1647 h 3427"/>
                <a:gd name="T34" fmla="*/ 644 w 3440"/>
                <a:gd name="T35" fmla="*/ 1825 h 3427"/>
                <a:gd name="T36" fmla="*/ 681 w 3440"/>
                <a:gd name="T37" fmla="*/ 2064 h 3427"/>
                <a:gd name="T38" fmla="*/ 955 w 3440"/>
                <a:gd name="T39" fmla="*/ 2396 h 3427"/>
                <a:gd name="T40" fmla="*/ 1289 w 3440"/>
                <a:gd name="T41" fmla="*/ 2698 h 3427"/>
                <a:gd name="T42" fmla="*/ 1559 w 3440"/>
                <a:gd name="T43" fmla="*/ 2804 h 3427"/>
                <a:gd name="T44" fmla="*/ 1735 w 3440"/>
                <a:gd name="T45" fmla="*/ 2654 h 3427"/>
                <a:gd name="T46" fmla="*/ 1952 w 3440"/>
                <a:gd name="T47" fmla="*/ 2627 h 3427"/>
                <a:gd name="T48" fmla="*/ 2281 w 3440"/>
                <a:gd name="T49" fmla="*/ 2867 h 3427"/>
                <a:gd name="T50" fmla="*/ 2319 w 3440"/>
                <a:gd name="T51" fmla="*/ 3123 h 3427"/>
                <a:gd name="T52" fmla="*/ 2149 w 3440"/>
                <a:gd name="T53" fmla="*/ 3323 h 3427"/>
                <a:gd name="T54" fmla="*/ 1853 w 3440"/>
                <a:gd name="T55" fmla="*/ 3424 h 3427"/>
                <a:gd name="T56" fmla="*/ 1291 w 3440"/>
                <a:gd name="T57" fmla="*/ 3222 h 3427"/>
                <a:gd name="T58" fmla="*/ 605 w 3440"/>
                <a:gd name="T59" fmla="*/ 2666 h 3427"/>
                <a:gd name="T60" fmla="*/ 130 w 3440"/>
                <a:gd name="T61" fmla="*/ 1991 h 3427"/>
                <a:gd name="T62" fmla="*/ 1 w 3440"/>
                <a:gd name="T63" fmla="*/ 1475 h 3427"/>
                <a:gd name="T64" fmla="*/ 144 w 3440"/>
                <a:gd name="T65" fmla="*/ 1230 h 3427"/>
                <a:gd name="T66" fmla="*/ 354 w 3440"/>
                <a:gd name="T67" fmla="*/ 1084 h 3427"/>
                <a:gd name="T68" fmla="*/ 2736 w 3440"/>
                <a:gd name="T69" fmla="*/ 754 h 3427"/>
                <a:gd name="T70" fmla="*/ 2796 w 3440"/>
                <a:gd name="T71" fmla="*/ 980 h 3427"/>
                <a:gd name="T72" fmla="*/ 3021 w 3440"/>
                <a:gd name="T73" fmla="*/ 922 h 3427"/>
                <a:gd name="T74" fmla="*/ 2963 w 3440"/>
                <a:gd name="T75" fmla="*/ 695 h 3427"/>
                <a:gd name="T76" fmla="*/ 2257 w 3440"/>
                <a:gd name="T77" fmla="*/ 731 h 3427"/>
                <a:gd name="T78" fmla="*/ 2278 w 3440"/>
                <a:gd name="T79" fmla="*/ 964 h 3427"/>
                <a:gd name="T80" fmla="*/ 2510 w 3440"/>
                <a:gd name="T81" fmla="*/ 945 h 3427"/>
                <a:gd name="T82" fmla="*/ 2490 w 3440"/>
                <a:gd name="T83" fmla="*/ 712 h 3427"/>
                <a:gd name="T84" fmla="*/ 1782 w 3440"/>
                <a:gd name="T85" fmla="*/ 712 h 3427"/>
                <a:gd name="T86" fmla="*/ 1762 w 3440"/>
                <a:gd name="T87" fmla="*/ 945 h 3427"/>
                <a:gd name="T88" fmla="*/ 1995 w 3440"/>
                <a:gd name="T89" fmla="*/ 964 h 3427"/>
                <a:gd name="T90" fmla="*/ 2015 w 3440"/>
                <a:gd name="T91" fmla="*/ 731 h 3427"/>
                <a:gd name="T92" fmla="*/ 2626 w 3440"/>
                <a:gd name="T93" fmla="*/ 22 h 3427"/>
                <a:gd name="T94" fmla="*/ 3208 w 3440"/>
                <a:gd name="T95" fmla="*/ 314 h 3427"/>
                <a:gd name="T96" fmla="*/ 3440 w 3440"/>
                <a:gd name="T97" fmla="*/ 838 h 3427"/>
                <a:gd name="T98" fmla="*/ 3208 w 3440"/>
                <a:gd name="T99" fmla="*/ 1361 h 3427"/>
                <a:gd name="T100" fmla="*/ 2626 w 3440"/>
                <a:gd name="T101" fmla="*/ 1653 h 3427"/>
                <a:gd name="T102" fmla="*/ 2065 w 3440"/>
                <a:gd name="T103" fmla="*/ 1778 h 3427"/>
                <a:gd name="T104" fmla="*/ 1577 w 3440"/>
                <a:gd name="T105" fmla="*/ 1882 h 3427"/>
                <a:gd name="T106" fmla="*/ 1642 w 3440"/>
                <a:gd name="T107" fmla="*/ 1433 h 3427"/>
                <a:gd name="T108" fmla="*/ 1338 w 3440"/>
                <a:gd name="T109" fmla="*/ 962 h 3427"/>
                <a:gd name="T110" fmla="*/ 1472 w 3440"/>
                <a:gd name="T111" fmla="*/ 415 h 3427"/>
                <a:gd name="T112" fmla="*/ 1990 w 3440"/>
                <a:gd name="T113" fmla="*/ 60 h 3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440" h="3427">
                  <a:moveTo>
                    <a:pt x="1973" y="3010"/>
                  </a:moveTo>
                  <a:lnTo>
                    <a:pt x="1972" y="3013"/>
                  </a:lnTo>
                  <a:lnTo>
                    <a:pt x="1969" y="3021"/>
                  </a:lnTo>
                  <a:lnTo>
                    <a:pt x="1965" y="3034"/>
                  </a:lnTo>
                  <a:lnTo>
                    <a:pt x="1959" y="3051"/>
                  </a:lnTo>
                  <a:lnTo>
                    <a:pt x="1952" y="3068"/>
                  </a:lnTo>
                  <a:lnTo>
                    <a:pt x="1944" y="3088"/>
                  </a:lnTo>
                  <a:lnTo>
                    <a:pt x="1934" y="3110"/>
                  </a:lnTo>
                  <a:lnTo>
                    <a:pt x="1921" y="3131"/>
                  </a:lnTo>
                  <a:lnTo>
                    <a:pt x="1906" y="3153"/>
                  </a:lnTo>
                  <a:lnTo>
                    <a:pt x="1887" y="3173"/>
                  </a:lnTo>
                  <a:lnTo>
                    <a:pt x="1864" y="3192"/>
                  </a:lnTo>
                  <a:lnTo>
                    <a:pt x="1838" y="3206"/>
                  </a:lnTo>
                  <a:lnTo>
                    <a:pt x="1816" y="3217"/>
                  </a:lnTo>
                  <a:lnTo>
                    <a:pt x="1792" y="3224"/>
                  </a:lnTo>
                  <a:lnTo>
                    <a:pt x="1776" y="3228"/>
                  </a:lnTo>
                  <a:lnTo>
                    <a:pt x="1760" y="3231"/>
                  </a:lnTo>
                  <a:lnTo>
                    <a:pt x="1744" y="3235"/>
                  </a:lnTo>
                  <a:lnTo>
                    <a:pt x="1719" y="3237"/>
                  </a:lnTo>
                  <a:lnTo>
                    <a:pt x="1695" y="3238"/>
                  </a:lnTo>
                  <a:lnTo>
                    <a:pt x="1673" y="3238"/>
                  </a:lnTo>
                  <a:lnTo>
                    <a:pt x="1651" y="3237"/>
                  </a:lnTo>
                  <a:lnTo>
                    <a:pt x="1625" y="3235"/>
                  </a:lnTo>
                  <a:lnTo>
                    <a:pt x="1602" y="3231"/>
                  </a:lnTo>
                  <a:lnTo>
                    <a:pt x="1583" y="3228"/>
                  </a:lnTo>
                  <a:lnTo>
                    <a:pt x="1570" y="3226"/>
                  </a:lnTo>
                  <a:lnTo>
                    <a:pt x="1561" y="3225"/>
                  </a:lnTo>
                  <a:lnTo>
                    <a:pt x="1557" y="3224"/>
                  </a:lnTo>
                  <a:lnTo>
                    <a:pt x="1559" y="3225"/>
                  </a:lnTo>
                  <a:lnTo>
                    <a:pt x="1564" y="3228"/>
                  </a:lnTo>
                  <a:lnTo>
                    <a:pt x="1571" y="3231"/>
                  </a:lnTo>
                  <a:lnTo>
                    <a:pt x="1580" y="3237"/>
                  </a:lnTo>
                  <a:lnTo>
                    <a:pt x="1597" y="3246"/>
                  </a:lnTo>
                  <a:lnTo>
                    <a:pt x="1618" y="3258"/>
                  </a:lnTo>
                  <a:lnTo>
                    <a:pt x="1643" y="3269"/>
                  </a:lnTo>
                  <a:lnTo>
                    <a:pt x="1664" y="3278"/>
                  </a:lnTo>
                  <a:lnTo>
                    <a:pt x="1688" y="3287"/>
                  </a:lnTo>
                  <a:lnTo>
                    <a:pt x="1713" y="3294"/>
                  </a:lnTo>
                  <a:lnTo>
                    <a:pt x="1740" y="3301"/>
                  </a:lnTo>
                  <a:lnTo>
                    <a:pt x="1759" y="3306"/>
                  </a:lnTo>
                  <a:lnTo>
                    <a:pt x="1778" y="3309"/>
                  </a:lnTo>
                  <a:lnTo>
                    <a:pt x="1799" y="3311"/>
                  </a:lnTo>
                  <a:lnTo>
                    <a:pt x="1832" y="3313"/>
                  </a:lnTo>
                  <a:lnTo>
                    <a:pt x="1865" y="3310"/>
                  </a:lnTo>
                  <a:lnTo>
                    <a:pt x="1898" y="3306"/>
                  </a:lnTo>
                  <a:lnTo>
                    <a:pt x="1932" y="3296"/>
                  </a:lnTo>
                  <a:lnTo>
                    <a:pt x="1963" y="3285"/>
                  </a:lnTo>
                  <a:lnTo>
                    <a:pt x="1994" y="3269"/>
                  </a:lnTo>
                  <a:lnTo>
                    <a:pt x="2021" y="3252"/>
                  </a:lnTo>
                  <a:lnTo>
                    <a:pt x="2046" y="3234"/>
                  </a:lnTo>
                  <a:lnTo>
                    <a:pt x="2069" y="3215"/>
                  </a:lnTo>
                  <a:lnTo>
                    <a:pt x="2089" y="3196"/>
                  </a:lnTo>
                  <a:lnTo>
                    <a:pt x="2106" y="3178"/>
                  </a:lnTo>
                  <a:lnTo>
                    <a:pt x="2120" y="3161"/>
                  </a:lnTo>
                  <a:lnTo>
                    <a:pt x="2133" y="3148"/>
                  </a:lnTo>
                  <a:lnTo>
                    <a:pt x="2142" y="3135"/>
                  </a:lnTo>
                  <a:lnTo>
                    <a:pt x="2149" y="3127"/>
                  </a:lnTo>
                  <a:lnTo>
                    <a:pt x="2155" y="3120"/>
                  </a:lnTo>
                  <a:lnTo>
                    <a:pt x="2158" y="3117"/>
                  </a:lnTo>
                  <a:lnTo>
                    <a:pt x="2159" y="3114"/>
                  </a:lnTo>
                  <a:lnTo>
                    <a:pt x="1973" y="3010"/>
                  </a:lnTo>
                  <a:close/>
                  <a:moveTo>
                    <a:pt x="311" y="1242"/>
                  </a:moveTo>
                  <a:lnTo>
                    <a:pt x="310" y="1242"/>
                  </a:lnTo>
                  <a:lnTo>
                    <a:pt x="309" y="1244"/>
                  </a:lnTo>
                  <a:lnTo>
                    <a:pt x="306" y="1246"/>
                  </a:lnTo>
                  <a:lnTo>
                    <a:pt x="304" y="1248"/>
                  </a:lnTo>
                  <a:lnTo>
                    <a:pt x="302" y="1250"/>
                  </a:lnTo>
                  <a:lnTo>
                    <a:pt x="300" y="1252"/>
                  </a:lnTo>
                  <a:lnTo>
                    <a:pt x="297" y="1255"/>
                  </a:lnTo>
                  <a:lnTo>
                    <a:pt x="293" y="1258"/>
                  </a:lnTo>
                  <a:lnTo>
                    <a:pt x="281" y="1267"/>
                  </a:lnTo>
                  <a:lnTo>
                    <a:pt x="268" y="1280"/>
                  </a:lnTo>
                  <a:lnTo>
                    <a:pt x="252" y="1295"/>
                  </a:lnTo>
                  <a:lnTo>
                    <a:pt x="235" y="1311"/>
                  </a:lnTo>
                  <a:lnTo>
                    <a:pt x="215" y="1332"/>
                  </a:lnTo>
                  <a:lnTo>
                    <a:pt x="196" y="1355"/>
                  </a:lnTo>
                  <a:lnTo>
                    <a:pt x="177" y="1381"/>
                  </a:lnTo>
                  <a:lnTo>
                    <a:pt x="161" y="1412"/>
                  </a:lnTo>
                  <a:lnTo>
                    <a:pt x="151" y="1432"/>
                  </a:lnTo>
                  <a:lnTo>
                    <a:pt x="143" y="1454"/>
                  </a:lnTo>
                  <a:lnTo>
                    <a:pt x="136" y="1477"/>
                  </a:lnTo>
                  <a:lnTo>
                    <a:pt x="131" y="1500"/>
                  </a:lnTo>
                  <a:lnTo>
                    <a:pt x="128" y="1523"/>
                  </a:lnTo>
                  <a:lnTo>
                    <a:pt x="127" y="1546"/>
                  </a:lnTo>
                  <a:lnTo>
                    <a:pt x="127" y="1569"/>
                  </a:lnTo>
                  <a:lnTo>
                    <a:pt x="129" y="1591"/>
                  </a:lnTo>
                  <a:lnTo>
                    <a:pt x="132" y="1612"/>
                  </a:lnTo>
                  <a:lnTo>
                    <a:pt x="139" y="1642"/>
                  </a:lnTo>
                  <a:lnTo>
                    <a:pt x="146" y="1672"/>
                  </a:lnTo>
                  <a:lnTo>
                    <a:pt x="159" y="1706"/>
                  </a:lnTo>
                  <a:lnTo>
                    <a:pt x="173" y="1739"/>
                  </a:lnTo>
                  <a:lnTo>
                    <a:pt x="187" y="1767"/>
                  </a:lnTo>
                  <a:lnTo>
                    <a:pt x="200" y="1791"/>
                  </a:lnTo>
                  <a:lnTo>
                    <a:pt x="213" y="1812"/>
                  </a:lnTo>
                  <a:lnTo>
                    <a:pt x="222" y="1827"/>
                  </a:lnTo>
                  <a:lnTo>
                    <a:pt x="228" y="1837"/>
                  </a:lnTo>
                  <a:lnTo>
                    <a:pt x="232" y="1844"/>
                  </a:lnTo>
                  <a:lnTo>
                    <a:pt x="236" y="1848"/>
                  </a:lnTo>
                  <a:lnTo>
                    <a:pt x="237" y="1850"/>
                  </a:lnTo>
                  <a:lnTo>
                    <a:pt x="236" y="1847"/>
                  </a:lnTo>
                  <a:lnTo>
                    <a:pt x="234" y="1838"/>
                  </a:lnTo>
                  <a:lnTo>
                    <a:pt x="230" y="1824"/>
                  </a:lnTo>
                  <a:lnTo>
                    <a:pt x="227" y="1805"/>
                  </a:lnTo>
                  <a:lnTo>
                    <a:pt x="222" y="1782"/>
                  </a:lnTo>
                  <a:lnTo>
                    <a:pt x="219" y="1756"/>
                  </a:lnTo>
                  <a:lnTo>
                    <a:pt x="215" y="1727"/>
                  </a:lnTo>
                  <a:lnTo>
                    <a:pt x="214" y="1695"/>
                  </a:lnTo>
                  <a:lnTo>
                    <a:pt x="213" y="1662"/>
                  </a:lnTo>
                  <a:lnTo>
                    <a:pt x="216" y="1636"/>
                  </a:lnTo>
                  <a:lnTo>
                    <a:pt x="219" y="1611"/>
                  </a:lnTo>
                  <a:lnTo>
                    <a:pt x="223" y="1595"/>
                  </a:lnTo>
                  <a:lnTo>
                    <a:pt x="227" y="1580"/>
                  </a:lnTo>
                  <a:lnTo>
                    <a:pt x="232" y="1564"/>
                  </a:lnTo>
                  <a:lnTo>
                    <a:pt x="239" y="1551"/>
                  </a:lnTo>
                  <a:lnTo>
                    <a:pt x="246" y="1537"/>
                  </a:lnTo>
                  <a:lnTo>
                    <a:pt x="253" y="1524"/>
                  </a:lnTo>
                  <a:lnTo>
                    <a:pt x="267" y="1509"/>
                  </a:lnTo>
                  <a:lnTo>
                    <a:pt x="280" y="1494"/>
                  </a:lnTo>
                  <a:lnTo>
                    <a:pt x="295" y="1483"/>
                  </a:lnTo>
                  <a:lnTo>
                    <a:pt x="311" y="1472"/>
                  </a:lnTo>
                  <a:lnTo>
                    <a:pt x="326" y="1463"/>
                  </a:lnTo>
                  <a:lnTo>
                    <a:pt x="342" y="1455"/>
                  </a:lnTo>
                  <a:lnTo>
                    <a:pt x="372" y="1443"/>
                  </a:lnTo>
                  <a:lnTo>
                    <a:pt x="398" y="1433"/>
                  </a:lnTo>
                  <a:lnTo>
                    <a:pt x="410" y="1428"/>
                  </a:lnTo>
                  <a:lnTo>
                    <a:pt x="418" y="1425"/>
                  </a:lnTo>
                  <a:lnTo>
                    <a:pt x="421" y="1424"/>
                  </a:lnTo>
                  <a:lnTo>
                    <a:pt x="423" y="1423"/>
                  </a:lnTo>
                  <a:lnTo>
                    <a:pt x="425" y="1422"/>
                  </a:lnTo>
                  <a:lnTo>
                    <a:pt x="425" y="1422"/>
                  </a:lnTo>
                  <a:lnTo>
                    <a:pt x="311" y="1242"/>
                  </a:lnTo>
                  <a:close/>
                  <a:moveTo>
                    <a:pt x="409" y="1078"/>
                  </a:moveTo>
                  <a:lnTo>
                    <a:pt x="437" y="1081"/>
                  </a:lnTo>
                  <a:lnTo>
                    <a:pt x="466" y="1089"/>
                  </a:lnTo>
                  <a:lnTo>
                    <a:pt x="496" y="1101"/>
                  </a:lnTo>
                  <a:lnTo>
                    <a:pt x="526" y="1118"/>
                  </a:lnTo>
                  <a:lnTo>
                    <a:pt x="559" y="1141"/>
                  </a:lnTo>
                  <a:lnTo>
                    <a:pt x="591" y="1168"/>
                  </a:lnTo>
                  <a:lnTo>
                    <a:pt x="624" y="1203"/>
                  </a:lnTo>
                  <a:lnTo>
                    <a:pt x="659" y="1243"/>
                  </a:lnTo>
                  <a:lnTo>
                    <a:pt x="693" y="1287"/>
                  </a:lnTo>
                  <a:lnTo>
                    <a:pt x="723" y="1329"/>
                  </a:lnTo>
                  <a:lnTo>
                    <a:pt x="747" y="1368"/>
                  </a:lnTo>
                  <a:lnTo>
                    <a:pt x="768" y="1404"/>
                  </a:lnTo>
                  <a:lnTo>
                    <a:pt x="785" y="1438"/>
                  </a:lnTo>
                  <a:lnTo>
                    <a:pt x="797" y="1470"/>
                  </a:lnTo>
                  <a:lnTo>
                    <a:pt x="807" y="1499"/>
                  </a:lnTo>
                  <a:lnTo>
                    <a:pt x="812" y="1528"/>
                  </a:lnTo>
                  <a:lnTo>
                    <a:pt x="814" y="1555"/>
                  </a:lnTo>
                  <a:lnTo>
                    <a:pt x="813" y="1579"/>
                  </a:lnTo>
                  <a:lnTo>
                    <a:pt x="810" y="1603"/>
                  </a:lnTo>
                  <a:lnTo>
                    <a:pt x="804" y="1626"/>
                  </a:lnTo>
                  <a:lnTo>
                    <a:pt x="794" y="1647"/>
                  </a:lnTo>
                  <a:lnTo>
                    <a:pt x="784" y="1668"/>
                  </a:lnTo>
                  <a:lnTo>
                    <a:pt x="771" y="1687"/>
                  </a:lnTo>
                  <a:lnTo>
                    <a:pt x="757" y="1707"/>
                  </a:lnTo>
                  <a:lnTo>
                    <a:pt x="740" y="1727"/>
                  </a:lnTo>
                  <a:lnTo>
                    <a:pt x="722" y="1746"/>
                  </a:lnTo>
                  <a:lnTo>
                    <a:pt x="705" y="1765"/>
                  </a:lnTo>
                  <a:lnTo>
                    <a:pt x="685" y="1785"/>
                  </a:lnTo>
                  <a:lnTo>
                    <a:pt x="665" y="1804"/>
                  </a:lnTo>
                  <a:lnTo>
                    <a:pt x="644" y="1825"/>
                  </a:lnTo>
                  <a:lnTo>
                    <a:pt x="630" y="1843"/>
                  </a:lnTo>
                  <a:lnTo>
                    <a:pt x="621" y="1864"/>
                  </a:lnTo>
                  <a:lnTo>
                    <a:pt x="617" y="1887"/>
                  </a:lnTo>
                  <a:lnTo>
                    <a:pt x="618" y="1912"/>
                  </a:lnTo>
                  <a:lnTo>
                    <a:pt x="622" y="1939"/>
                  </a:lnTo>
                  <a:lnTo>
                    <a:pt x="632" y="1968"/>
                  </a:lnTo>
                  <a:lnTo>
                    <a:pt x="644" y="1999"/>
                  </a:lnTo>
                  <a:lnTo>
                    <a:pt x="661" y="2031"/>
                  </a:lnTo>
                  <a:lnTo>
                    <a:pt x="681" y="2064"/>
                  </a:lnTo>
                  <a:lnTo>
                    <a:pt x="703" y="2099"/>
                  </a:lnTo>
                  <a:lnTo>
                    <a:pt x="728" y="2134"/>
                  </a:lnTo>
                  <a:lnTo>
                    <a:pt x="756" y="2171"/>
                  </a:lnTo>
                  <a:lnTo>
                    <a:pt x="785" y="2208"/>
                  </a:lnTo>
                  <a:lnTo>
                    <a:pt x="816" y="2245"/>
                  </a:lnTo>
                  <a:lnTo>
                    <a:pt x="850" y="2283"/>
                  </a:lnTo>
                  <a:lnTo>
                    <a:pt x="884" y="2320"/>
                  </a:lnTo>
                  <a:lnTo>
                    <a:pt x="919" y="2358"/>
                  </a:lnTo>
                  <a:lnTo>
                    <a:pt x="955" y="2396"/>
                  </a:lnTo>
                  <a:lnTo>
                    <a:pt x="991" y="2433"/>
                  </a:lnTo>
                  <a:lnTo>
                    <a:pt x="1029" y="2470"/>
                  </a:lnTo>
                  <a:lnTo>
                    <a:pt x="1065" y="2505"/>
                  </a:lnTo>
                  <a:lnTo>
                    <a:pt x="1103" y="2541"/>
                  </a:lnTo>
                  <a:lnTo>
                    <a:pt x="1141" y="2575"/>
                  </a:lnTo>
                  <a:lnTo>
                    <a:pt x="1179" y="2609"/>
                  </a:lnTo>
                  <a:lnTo>
                    <a:pt x="1215" y="2640"/>
                  </a:lnTo>
                  <a:lnTo>
                    <a:pt x="1253" y="2669"/>
                  </a:lnTo>
                  <a:lnTo>
                    <a:pt x="1289" y="2698"/>
                  </a:lnTo>
                  <a:lnTo>
                    <a:pt x="1325" y="2723"/>
                  </a:lnTo>
                  <a:lnTo>
                    <a:pt x="1359" y="2745"/>
                  </a:lnTo>
                  <a:lnTo>
                    <a:pt x="1393" y="2764"/>
                  </a:lnTo>
                  <a:lnTo>
                    <a:pt x="1425" y="2780"/>
                  </a:lnTo>
                  <a:lnTo>
                    <a:pt x="1455" y="2794"/>
                  </a:lnTo>
                  <a:lnTo>
                    <a:pt x="1484" y="2802"/>
                  </a:lnTo>
                  <a:lnTo>
                    <a:pt x="1512" y="2807"/>
                  </a:lnTo>
                  <a:lnTo>
                    <a:pt x="1537" y="2808"/>
                  </a:lnTo>
                  <a:lnTo>
                    <a:pt x="1559" y="2804"/>
                  </a:lnTo>
                  <a:lnTo>
                    <a:pt x="1580" y="2795"/>
                  </a:lnTo>
                  <a:lnTo>
                    <a:pt x="1598" y="2781"/>
                  </a:lnTo>
                  <a:lnTo>
                    <a:pt x="1618" y="2760"/>
                  </a:lnTo>
                  <a:lnTo>
                    <a:pt x="1639" y="2740"/>
                  </a:lnTo>
                  <a:lnTo>
                    <a:pt x="1657" y="2721"/>
                  </a:lnTo>
                  <a:lnTo>
                    <a:pt x="1677" y="2702"/>
                  </a:lnTo>
                  <a:lnTo>
                    <a:pt x="1696" y="2685"/>
                  </a:lnTo>
                  <a:lnTo>
                    <a:pt x="1716" y="2668"/>
                  </a:lnTo>
                  <a:lnTo>
                    <a:pt x="1735" y="2654"/>
                  </a:lnTo>
                  <a:lnTo>
                    <a:pt x="1755" y="2641"/>
                  </a:lnTo>
                  <a:lnTo>
                    <a:pt x="1775" y="2630"/>
                  </a:lnTo>
                  <a:lnTo>
                    <a:pt x="1797" y="2621"/>
                  </a:lnTo>
                  <a:lnTo>
                    <a:pt x="1820" y="2615"/>
                  </a:lnTo>
                  <a:lnTo>
                    <a:pt x="1843" y="2611"/>
                  </a:lnTo>
                  <a:lnTo>
                    <a:pt x="1868" y="2611"/>
                  </a:lnTo>
                  <a:lnTo>
                    <a:pt x="1894" y="2613"/>
                  </a:lnTo>
                  <a:lnTo>
                    <a:pt x="1922" y="2618"/>
                  </a:lnTo>
                  <a:lnTo>
                    <a:pt x="1952" y="2627"/>
                  </a:lnTo>
                  <a:lnTo>
                    <a:pt x="1984" y="2640"/>
                  </a:lnTo>
                  <a:lnTo>
                    <a:pt x="2018" y="2656"/>
                  </a:lnTo>
                  <a:lnTo>
                    <a:pt x="2055" y="2677"/>
                  </a:lnTo>
                  <a:lnTo>
                    <a:pt x="2093" y="2702"/>
                  </a:lnTo>
                  <a:lnTo>
                    <a:pt x="2134" y="2731"/>
                  </a:lnTo>
                  <a:lnTo>
                    <a:pt x="2179" y="2765"/>
                  </a:lnTo>
                  <a:lnTo>
                    <a:pt x="2219" y="2800"/>
                  </a:lnTo>
                  <a:lnTo>
                    <a:pt x="2253" y="2834"/>
                  </a:lnTo>
                  <a:lnTo>
                    <a:pt x="2281" y="2867"/>
                  </a:lnTo>
                  <a:lnTo>
                    <a:pt x="2304" y="2899"/>
                  </a:lnTo>
                  <a:lnTo>
                    <a:pt x="2320" y="2930"/>
                  </a:lnTo>
                  <a:lnTo>
                    <a:pt x="2332" y="2960"/>
                  </a:lnTo>
                  <a:lnTo>
                    <a:pt x="2339" y="2989"/>
                  </a:lnTo>
                  <a:lnTo>
                    <a:pt x="2342" y="3017"/>
                  </a:lnTo>
                  <a:lnTo>
                    <a:pt x="2341" y="3044"/>
                  </a:lnTo>
                  <a:lnTo>
                    <a:pt x="2337" y="3072"/>
                  </a:lnTo>
                  <a:lnTo>
                    <a:pt x="2330" y="3098"/>
                  </a:lnTo>
                  <a:lnTo>
                    <a:pt x="2319" y="3123"/>
                  </a:lnTo>
                  <a:lnTo>
                    <a:pt x="2306" y="3148"/>
                  </a:lnTo>
                  <a:lnTo>
                    <a:pt x="2290" y="3172"/>
                  </a:lnTo>
                  <a:lnTo>
                    <a:pt x="2274" y="3195"/>
                  </a:lnTo>
                  <a:lnTo>
                    <a:pt x="2254" y="3218"/>
                  </a:lnTo>
                  <a:lnTo>
                    <a:pt x="2234" y="3240"/>
                  </a:lnTo>
                  <a:lnTo>
                    <a:pt x="2213" y="3262"/>
                  </a:lnTo>
                  <a:lnTo>
                    <a:pt x="2192" y="3283"/>
                  </a:lnTo>
                  <a:lnTo>
                    <a:pt x="2170" y="3304"/>
                  </a:lnTo>
                  <a:lnTo>
                    <a:pt x="2149" y="3323"/>
                  </a:lnTo>
                  <a:lnTo>
                    <a:pt x="2129" y="3343"/>
                  </a:lnTo>
                  <a:lnTo>
                    <a:pt x="2109" y="3363"/>
                  </a:lnTo>
                  <a:lnTo>
                    <a:pt x="2086" y="3383"/>
                  </a:lnTo>
                  <a:lnTo>
                    <a:pt x="2057" y="3399"/>
                  </a:lnTo>
                  <a:lnTo>
                    <a:pt x="2024" y="3411"/>
                  </a:lnTo>
                  <a:lnTo>
                    <a:pt x="1988" y="3419"/>
                  </a:lnTo>
                  <a:lnTo>
                    <a:pt x="1947" y="3425"/>
                  </a:lnTo>
                  <a:lnTo>
                    <a:pt x="1902" y="3427"/>
                  </a:lnTo>
                  <a:lnTo>
                    <a:pt x="1853" y="3424"/>
                  </a:lnTo>
                  <a:lnTo>
                    <a:pt x="1802" y="3417"/>
                  </a:lnTo>
                  <a:lnTo>
                    <a:pt x="1747" y="3408"/>
                  </a:lnTo>
                  <a:lnTo>
                    <a:pt x="1690" y="3393"/>
                  </a:lnTo>
                  <a:lnTo>
                    <a:pt x="1629" y="3376"/>
                  </a:lnTo>
                  <a:lnTo>
                    <a:pt x="1566" y="3353"/>
                  </a:lnTo>
                  <a:lnTo>
                    <a:pt x="1500" y="3326"/>
                  </a:lnTo>
                  <a:lnTo>
                    <a:pt x="1432" y="3296"/>
                  </a:lnTo>
                  <a:lnTo>
                    <a:pt x="1362" y="3261"/>
                  </a:lnTo>
                  <a:lnTo>
                    <a:pt x="1291" y="3222"/>
                  </a:lnTo>
                  <a:lnTo>
                    <a:pt x="1218" y="3178"/>
                  </a:lnTo>
                  <a:lnTo>
                    <a:pt x="1144" y="3130"/>
                  </a:lnTo>
                  <a:lnTo>
                    <a:pt x="1068" y="3078"/>
                  </a:lnTo>
                  <a:lnTo>
                    <a:pt x="991" y="3020"/>
                  </a:lnTo>
                  <a:lnTo>
                    <a:pt x="914" y="2959"/>
                  </a:lnTo>
                  <a:lnTo>
                    <a:pt x="836" y="2892"/>
                  </a:lnTo>
                  <a:lnTo>
                    <a:pt x="759" y="2821"/>
                  </a:lnTo>
                  <a:lnTo>
                    <a:pt x="680" y="2745"/>
                  </a:lnTo>
                  <a:lnTo>
                    <a:pt x="605" y="2666"/>
                  </a:lnTo>
                  <a:lnTo>
                    <a:pt x="534" y="2588"/>
                  </a:lnTo>
                  <a:lnTo>
                    <a:pt x="467" y="2511"/>
                  </a:lnTo>
                  <a:lnTo>
                    <a:pt x="406" y="2433"/>
                  </a:lnTo>
                  <a:lnTo>
                    <a:pt x="348" y="2356"/>
                  </a:lnTo>
                  <a:lnTo>
                    <a:pt x="296" y="2281"/>
                  </a:lnTo>
                  <a:lnTo>
                    <a:pt x="248" y="2206"/>
                  </a:lnTo>
                  <a:lnTo>
                    <a:pt x="204" y="2132"/>
                  </a:lnTo>
                  <a:lnTo>
                    <a:pt x="165" y="2061"/>
                  </a:lnTo>
                  <a:lnTo>
                    <a:pt x="130" y="1991"/>
                  </a:lnTo>
                  <a:lnTo>
                    <a:pt x="100" y="1923"/>
                  </a:lnTo>
                  <a:lnTo>
                    <a:pt x="73" y="1858"/>
                  </a:lnTo>
                  <a:lnTo>
                    <a:pt x="51" y="1794"/>
                  </a:lnTo>
                  <a:lnTo>
                    <a:pt x="33" y="1733"/>
                  </a:lnTo>
                  <a:lnTo>
                    <a:pt x="19" y="1675"/>
                  </a:lnTo>
                  <a:lnTo>
                    <a:pt x="8" y="1620"/>
                  </a:lnTo>
                  <a:lnTo>
                    <a:pt x="2" y="1568"/>
                  </a:lnTo>
                  <a:lnTo>
                    <a:pt x="0" y="1520"/>
                  </a:lnTo>
                  <a:lnTo>
                    <a:pt x="1" y="1475"/>
                  </a:lnTo>
                  <a:lnTo>
                    <a:pt x="6" y="1435"/>
                  </a:lnTo>
                  <a:lnTo>
                    <a:pt x="16" y="1398"/>
                  </a:lnTo>
                  <a:lnTo>
                    <a:pt x="28" y="1365"/>
                  </a:lnTo>
                  <a:lnTo>
                    <a:pt x="44" y="1336"/>
                  </a:lnTo>
                  <a:lnTo>
                    <a:pt x="64" y="1312"/>
                  </a:lnTo>
                  <a:lnTo>
                    <a:pt x="82" y="1292"/>
                  </a:lnTo>
                  <a:lnTo>
                    <a:pt x="102" y="1273"/>
                  </a:lnTo>
                  <a:lnTo>
                    <a:pt x="123" y="1251"/>
                  </a:lnTo>
                  <a:lnTo>
                    <a:pt x="144" y="1230"/>
                  </a:lnTo>
                  <a:lnTo>
                    <a:pt x="165" y="1208"/>
                  </a:lnTo>
                  <a:lnTo>
                    <a:pt x="187" y="1187"/>
                  </a:lnTo>
                  <a:lnTo>
                    <a:pt x="208" y="1167"/>
                  </a:lnTo>
                  <a:lnTo>
                    <a:pt x="231" y="1148"/>
                  </a:lnTo>
                  <a:lnTo>
                    <a:pt x="254" y="1132"/>
                  </a:lnTo>
                  <a:lnTo>
                    <a:pt x="278" y="1116"/>
                  </a:lnTo>
                  <a:lnTo>
                    <a:pt x="303" y="1102"/>
                  </a:lnTo>
                  <a:lnTo>
                    <a:pt x="328" y="1092"/>
                  </a:lnTo>
                  <a:lnTo>
                    <a:pt x="354" y="1084"/>
                  </a:lnTo>
                  <a:lnTo>
                    <a:pt x="380" y="1079"/>
                  </a:lnTo>
                  <a:lnTo>
                    <a:pt x="409" y="1078"/>
                  </a:lnTo>
                  <a:close/>
                  <a:moveTo>
                    <a:pt x="2879" y="672"/>
                  </a:moveTo>
                  <a:lnTo>
                    <a:pt x="2849" y="675"/>
                  </a:lnTo>
                  <a:lnTo>
                    <a:pt x="2821" y="682"/>
                  </a:lnTo>
                  <a:lnTo>
                    <a:pt x="2796" y="695"/>
                  </a:lnTo>
                  <a:lnTo>
                    <a:pt x="2773" y="712"/>
                  </a:lnTo>
                  <a:lnTo>
                    <a:pt x="2753" y="731"/>
                  </a:lnTo>
                  <a:lnTo>
                    <a:pt x="2736" y="754"/>
                  </a:lnTo>
                  <a:lnTo>
                    <a:pt x="2724" y="780"/>
                  </a:lnTo>
                  <a:lnTo>
                    <a:pt x="2717" y="808"/>
                  </a:lnTo>
                  <a:lnTo>
                    <a:pt x="2713" y="838"/>
                  </a:lnTo>
                  <a:lnTo>
                    <a:pt x="2717" y="867"/>
                  </a:lnTo>
                  <a:lnTo>
                    <a:pt x="2724" y="895"/>
                  </a:lnTo>
                  <a:lnTo>
                    <a:pt x="2736" y="922"/>
                  </a:lnTo>
                  <a:lnTo>
                    <a:pt x="2753" y="945"/>
                  </a:lnTo>
                  <a:lnTo>
                    <a:pt x="2773" y="964"/>
                  </a:lnTo>
                  <a:lnTo>
                    <a:pt x="2796" y="980"/>
                  </a:lnTo>
                  <a:lnTo>
                    <a:pt x="2821" y="993"/>
                  </a:lnTo>
                  <a:lnTo>
                    <a:pt x="2849" y="1000"/>
                  </a:lnTo>
                  <a:lnTo>
                    <a:pt x="2879" y="1003"/>
                  </a:lnTo>
                  <a:lnTo>
                    <a:pt x="2908" y="1000"/>
                  </a:lnTo>
                  <a:lnTo>
                    <a:pt x="2937" y="993"/>
                  </a:lnTo>
                  <a:lnTo>
                    <a:pt x="2963" y="980"/>
                  </a:lnTo>
                  <a:lnTo>
                    <a:pt x="2986" y="964"/>
                  </a:lnTo>
                  <a:lnTo>
                    <a:pt x="3005" y="945"/>
                  </a:lnTo>
                  <a:lnTo>
                    <a:pt x="3021" y="922"/>
                  </a:lnTo>
                  <a:lnTo>
                    <a:pt x="3033" y="895"/>
                  </a:lnTo>
                  <a:lnTo>
                    <a:pt x="3041" y="867"/>
                  </a:lnTo>
                  <a:lnTo>
                    <a:pt x="3044" y="838"/>
                  </a:lnTo>
                  <a:lnTo>
                    <a:pt x="3041" y="808"/>
                  </a:lnTo>
                  <a:lnTo>
                    <a:pt x="3033" y="780"/>
                  </a:lnTo>
                  <a:lnTo>
                    <a:pt x="3021" y="754"/>
                  </a:lnTo>
                  <a:lnTo>
                    <a:pt x="3005" y="731"/>
                  </a:lnTo>
                  <a:lnTo>
                    <a:pt x="2986" y="712"/>
                  </a:lnTo>
                  <a:lnTo>
                    <a:pt x="2963" y="695"/>
                  </a:lnTo>
                  <a:lnTo>
                    <a:pt x="2937" y="682"/>
                  </a:lnTo>
                  <a:lnTo>
                    <a:pt x="2908" y="675"/>
                  </a:lnTo>
                  <a:lnTo>
                    <a:pt x="2879" y="672"/>
                  </a:lnTo>
                  <a:close/>
                  <a:moveTo>
                    <a:pt x="2384" y="672"/>
                  </a:moveTo>
                  <a:lnTo>
                    <a:pt x="2354" y="675"/>
                  </a:lnTo>
                  <a:lnTo>
                    <a:pt x="2326" y="682"/>
                  </a:lnTo>
                  <a:lnTo>
                    <a:pt x="2301" y="695"/>
                  </a:lnTo>
                  <a:lnTo>
                    <a:pt x="2278" y="712"/>
                  </a:lnTo>
                  <a:lnTo>
                    <a:pt x="2257" y="731"/>
                  </a:lnTo>
                  <a:lnTo>
                    <a:pt x="2241" y="754"/>
                  </a:lnTo>
                  <a:lnTo>
                    <a:pt x="2229" y="780"/>
                  </a:lnTo>
                  <a:lnTo>
                    <a:pt x="2221" y="808"/>
                  </a:lnTo>
                  <a:lnTo>
                    <a:pt x="2218" y="838"/>
                  </a:lnTo>
                  <a:lnTo>
                    <a:pt x="2221" y="867"/>
                  </a:lnTo>
                  <a:lnTo>
                    <a:pt x="2229" y="895"/>
                  </a:lnTo>
                  <a:lnTo>
                    <a:pt x="2241" y="922"/>
                  </a:lnTo>
                  <a:lnTo>
                    <a:pt x="2257" y="945"/>
                  </a:lnTo>
                  <a:lnTo>
                    <a:pt x="2278" y="964"/>
                  </a:lnTo>
                  <a:lnTo>
                    <a:pt x="2301" y="980"/>
                  </a:lnTo>
                  <a:lnTo>
                    <a:pt x="2326" y="993"/>
                  </a:lnTo>
                  <a:lnTo>
                    <a:pt x="2354" y="1000"/>
                  </a:lnTo>
                  <a:lnTo>
                    <a:pt x="2384" y="1003"/>
                  </a:lnTo>
                  <a:lnTo>
                    <a:pt x="2413" y="1000"/>
                  </a:lnTo>
                  <a:lnTo>
                    <a:pt x="2441" y="993"/>
                  </a:lnTo>
                  <a:lnTo>
                    <a:pt x="2466" y="980"/>
                  </a:lnTo>
                  <a:lnTo>
                    <a:pt x="2490" y="964"/>
                  </a:lnTo>
                  <a:lnTo>
                    <a:pt x="2510" y="945"/>
                  </a:lnTo>
                  <a:lnTo>
                    <a:pt x="2526" y="922"/>
                  </a:lnTo>
                  <a:lnTo>
                    <a:pt x="2538" y="895"/>
                  </a:lnTo>
                  <a:lnTo>
                    <a:pt x="2546" y="867"/>
                  </a:lnTo>
                  <a:lnTo>
                    <a:pt x="2549" y="838"/>
                  </a:lnTo>
                  <a:lnTo>
                    <a:pt x="2546" y="808"/>
                  </a:lnTo>
                  <a:lnTo>
                    <a:pt x="2538" y="780"/>
                  </a:lnTo>
                  <a:lnTo>
                    <a:pt x="2526" y="754"/>
                  </a:lnTo>
                  <a:lnTo>
                    <a:pt x="2510" y="731"/>
                  </a:lnTo>
                  <a:lnTo>
                    <a:pt x="2490" y="712"/>
                  </a:lnTo>
                  <a:lnTo>
                    <a:pt x="2466" y="695"/>
                  </a:lnTo>
                  <a:lnTo>
                    <a:pt x="2441" y="682"/>
                  </a:lnTo>
                  <a:lnTo>
                    <a:pt x="2413" y="675"/>
                  </a:lnTo>
                  <a:lnTo>
                    <a:pt x="2384" y="672"/>
                  </a:lnTo>
                  <a:close/>
                  <a:moveTo>
                    <a:pt x="1889" y="672"/>
                  </a:moveTo>
                  <a:lnTo>
                    <a:pt x="1859" y="675"/>
                  </a:lnTo>
                  <a:lnTo>
                    <a:pt x="1830" y="682"/>
                  </a:lnTo>
                  <a:lnTo>
                    <a:pt x="1805" y="695"/>
                  </a:lnTo>
                  <a:lnTo>
                    <a:pt x="1782" y="712"/>
                  </a:lnTo>
                  <a:lnTo>
                    <a:pt x="1762" y="731"/>
                  </a:lnTo>
                  <a:lnTo>
                    <a:pt x="1746" y="754"/>
                  </a:lnTo>
                  <a:lnTo>
                    <a:pt x="1734" y="780"/>
                  </a:lnTo>
                  <a:lnTo>
                    <a:pt x="1726" y="808"/>
                  </a:lnTo>
                  <a:lnTo>
                    <a:pt x="1723" y="838"/>
                  </a:lnTo>
                  <a:lnTo>
                    <a:pt x="1726" y="867"/>
                  </a:lnTo>
                  <a:lnTo>
                    <a:pt x="1734" y="895"/>
                  </a:lnTo>
                  <a:lnTo>
                    <a:pt x="1746" y="922"/>
                  </a:lnTo>
                  <a:lnTo>
                    <a:pt x="1762" y="945"/>
                  </a:lnTo>
                  <a:lnTo>
                    <a:pt x="1782" y="964"/>
                  </a:lnTo>
                  <a:lnTo>
                    <a:pt x="1805" y="980"/>
                  </a:lnTo>
                  <a:lnTo>
                    <a:pt x="1830" y="993"/>
                  </a:lnTo>
                  <a:lnTo>
                    <a:pt x="1859" y="1000"/>
                  </a:lnTo>
                  <a:lnTo>
                    <a:pt x="1889" y="1003"/>
                  </a:lnTo>
                  <a:lnTo>
                    <a:pt x="1918" y="1000"/>
                  </a:lnTo>
                  <a:lnTo>
                    <a:pt x="1946" y="993"/>
                  </a:lnTo>
                  <a:lnTo>
                    <a:pt x="1971" y="980"/>
                  </a:lnTo>
                  <a:lnTo>
                    <a:pt x="1995" y="964"/>
                  </a:lnTo>
                  <a:lnTo>
                    <a:pt x="2015" y="945"/>
                  </a:lnTo>
                  <a:lnTo>
                    <a:pt x="2031" y="922"/>
                  </a:lnTo>
                  <a:lnTo>
                    <a:pt x="2043" y="895"/>
                  </a:lnTo>
                  <a:lnTo>
                    <a:pt x="2050" y="867"/>
                  </a:lnTo>
                  <a:lnTo>
                    <a:pt x="2054" y="838"/>
                  </a:lnTo>
                  <a:lnTo>
                    <a:pt x="2050" y="808"/>
                  </a:lnTo>
                  <a:lnTo>
                    <a:pt x="2043" y="780"/>
                  </a:lnTo>
                  <a:lnTo>
                    <a:pt x="2031" y="754"/>
                  </a:lnTo>
                  <a:lnTo>
                    <a:pt x="2015" y="731"/>
                  </a:lnTo>
                  <a:lnTo>
                    <a:pt x="1995" y="712"/>
                  </a:lnTo>
                  <a:lnTo>
                    <a:pt x="1971" y="695"/>
                  </a:lnTo>
                  <a:lnTo>
                    <a:pt x="1946" y="682"/>
                  </a:lnTo>
                  <a:lnTo>
                    <a:pt x="1918" y="675"/>
                  </a:lnTo>
                  <a:lnTo>
                    <a:pt x="1889" y="672"/>
                  </a:lnTo>
                  <a:close/>
                  <a:moveTo>
                    <a:pt x="2384" y="0"/>
                  </a:moveTo>
                  <a:lnTo>
                    <a:pt x="2466" y="2"/>
                  </a:lnTo>
                  <a:lnTo>
                    <a:pt x="2547" y="10"/>
                  </a:lnTo>
                  <a:lnTo>
                    <a:pt x="2626" y="22"/>
                  </a:lnTo>
                  <a:lnTo>
                    <a:pt x="2702" y="39"/>
                  </a:lnTo>
                  <a:lnTo>
                    <a:pt x="2777" y="60"/>
                  </a:lnTo>
                  <a:lnTo>
                    <a:pt x="2848" y="85"/>
                  </a:lnTo>
                  <a:lnTo>
                    <a:pt x="2917" y="114"/>
                  </a:lnTo>
                  <a:lnTo>
                    <a:pt x="2982" y="147"/>
                  </a:lnTo>
                  <a:lnTo>
                    <a:pt x="3044" y="184"/>
                  </a:lnTo>
                  <a:lnTo>
                    <a:pt x="3103" y="224"/>
                  </a:lnTo>
                  <a:lnTo>
                    <a:pt x="3158" y="268"/>
                  </a:lnTo>
                  <a:lnTo>
                    <a:pt x="3208" y="314"/>
                  </a:lnTo>
                  <a:lnTo>
                    <a:pt x="3254" y="363"/>
                  </a:lnTo>
                  <a:lnTo>
                    <a:pt x="3296" y="415"/>
                  </a:lnTo>
                  <a:lnTo>
                    <a:pt x="3333" y="469"/>
                  </a:lnTo>
                  <a:lnTo>
                    <a:pt x="3365" y="526"/>
                  </a:lnTo>
                  <a:lnTo>
                    <a:pt x="3391" y="585"/>
                  </a:lnTo>
                  <a:lnTo>
                    <a:pt x="3412" y="646"/>
                  </a:lnTo>
                  <a:lnTo>
                    <a:pt x="3427" y="708"/>
                  </a:lnTo>
                  <a:lnTo>
                    <a:pt x="3437" y="772"/>
                  </a:lnTo>
                  <a:lnTo>
                    <a:pt x="3440" y="838"/>
                  </a:lnTo>
                  <a:lnTo>
                    <a:pt x="3437" y="903"/>
                  </a:lnTo>
                  <a:lnTo>
                    <a:pt x="3427" y="968"/>
                  </a:lnTo>
                  <a:lnTo>
                    <a:pt x="3412" y="1030"/>
                  </a:lnTo>
                  <a:lnTo>
                    <a:pt x="3391" y="1091"/>
                  </a:lnTo>
                  <a:lnTo>
                    <a:pt x="3365" y="1149"/>
                  </a:lnTo>
                  <a:lnTo>
                    <a:pt x="3333" y="1206"/>
                  </a:lnTo>
                  <a:lnTo>
                    <a:pt x="3296" y="1260"/>
                  </a:lnTo>
                  <a:lnTo>
                    <a:pt x="3254" y="1312"/>
                  </a:lnTo>
                  <a:lnTo>
                    <a:pt x="3208" y="1361"/>
                  </a:lnTo>
                  <a:lnTo>
                    <a:pt x="3158" y="1408"/>
                  </a:lnTo>
                  <a:lnTo>
                    <a:pt x="3103" y="1451"/>
                  </a:lnTo>
                  <a:lnTo>
                    <a:pt x="3044" y="1491"/>
                  </a:lnTo>
                  <a:lnTo>
                    <a:pt x="2982" y="1529"/>
                  </a:lnTo>
                  <a:lnTo>
                    <a:pt x="2917" y="1561"/>
                  </a:lnTo>
                  <a:lnTo>
                    <a:pt x="2848" y="1590"/>
                  </a:lnTo>
                  <a:lnTo>
                    <a:pt x="2777" y="1615"/>
                  </a:lnTo>
                  <a:lnTo>
                    <a:pt x="2702" y="1636"/>
                  </a:lnTo>
                  <a:lnTo>
                    <a:pt x="2626" y="1653"/>
                  </a:lnTo>
                  <a:lnTo>
                    <a:pt x="2547" y="1665"/>
                  </a:lnTo>
                  <a:lnTo>
                    <a:pt x="2466" y="1673"/>
                  </a:lnTo>
                  <a:lnTo>
                    <a:pt x="2384" y="1676"/>
                  </a:lnTo>
                  <a:lnTo>
                    <a:pt x="2326" y="1674"/>
                  </a:lnTo>
                  <a:lnTo>
                    <a:pt x="2268" y="1670"/>
                  </a:lnTo>
                  <a:lnTo>
                    <a:pt x="2213" y="1663"/>
                  </a:lnTo>
                  <a:lnTo>
                    <a:pt x="2167" y="1706"/>
                  </a:lnTo>
                  <a:lnTo>
                    <a:pt x="2118" y="1744"/>
                  </a:lnTo>
                  <a:lnTo>
                    <a:pt x="2065" y="1778"/>
                  </a:lnTo>
                  <a:lnTo>
                    <a:pt x="2009" y="1810"/>
                  </a:lnTo>
                  <a:lnTo>
                    <a:pt x="1949" y="1836"/>
                  </a:lnTo>
                  <a:lnTo>
                    <a:pt x="1887" y="1860"/>
                  </a:lnTo>
                  <a:lnTo>
                    <a:pt x="1821" y="1880"/>
                  </a:lnTo>
                  <a:lnTo>
                    <a:pt x="1753" y="1895"/>
                  </a:lnTo>
                  <a:lnTo>
                    <a:pt x="1682" y="1909"/>
                  </a:lnTo>
                  <a:lnTo>
                    <a:pt x="1611" y="1919"/>
                  </a:lnTo>
                  <a:lnTo>
                    <a:pt x="1537" y="1927"/>
                  </a:lnTo>
                  <a:lnTo>
                    <a:pt x="1577" y="1882"/>
                  </a:lnTo>
                  <a:lnTo>
                    <a:pt x="1615" y="1833"/>
                  </a:lnTo>
                  <a:lnTo>
                    <a:pt x="1648" y="1781"/>
                  </a:lnTo>
                  <a:lnTo>
                    <a:pt x="1678" y="1728"/>
                  </a:lnTo>
                  <a:lnTo>
                    <a:pt x="1704" y="1673"/>
                  </a:lnTo>
                  <a:lnTo>
                    <a:pt x="1726" y="1617"/>
                  </a:lnTo>
                  <a:lnTo>
                    <a:pt x="1743" y="1563"/>
                  </a:lnTo>
                  <a:lnTo>
                    <a:pt x="1754" y="1510"/>
                  </a:lnTo>
                  <a:lnTo>
                    <a:pt x="1697" y="1473"/>
                  </a:lnTo>
                  <a:lnTo>
                    <a:pt x="1642" y="1433"/>
                  </a:lnTo>
                  <a:lnTo>
                    <a:pt x="1591" y="1391"/>
                  </a:lnTo>
                  <a:lnTo>
                    <a:pt x="1544" y="1345"/>
                  </a:lnTo>
                  <a:lnTo>
                    <a:pt x="1500" y="1297"/>
                  </a:lnTo>
                  <a:lnTo>
                    <a:pt x="1461" y="1246"/>
                  </a:lnTo>
                  <a:lnTo>
                    <a:pt x="1427" y="1193"/>
                  </a:lnTo>
                  <a:lnTo>
                    <a:pt x="1398" y="1138"/>
                  </a:lnTo>
                  <a:lnTo>
                    <a:pt x="1373" y="1081"/>
                  </a:lnTo>
                  <a:lnTo>
                    <a:pt x="1353" y="1023"/>
                  </a:lnTo>
                  <a:lnTo>
                    <a:pt x="1338" y="962"/>
                  </a:lnTo>
                  <a:lnTo>
                    <a:pt x="1330" y="901"/>
                  </a:lnTo>
                  <a:lnTo>
                    <a:pt x="1327" y="838"/>
                  </a:lnTo>
                  <a:lnTo>
                    <a:pt x="1330" y="772"/>
                  </a:lnTo>
                  <a:lnTo>
                    <a:pt x="1340" y="708"/>
                  </a:lnTo>
                  <a:lnTo>
                    <a:pt x="1355" y="646"/>
                  </a:lnTo>
                  <a:lnTo>
                    <a:pt x="1376" y="585"/>
                  </a:lnTo>
                  <a:lnTo>
                    <a:pt x="1403" y="526"/>
                  </a:lnTo>
                  <a:lnTo>
                    <a:pt x="1434" y="469"/>
                  </a:lnTo>
                  <a:lnTo>
                    <a:pt x="1472" y="415"/>
                  </a:lnTo>
                  <a:lnTo>
                    <a:pt x="1513" y="363"/>
                  </a:lnTo>
                  <a:lnTo>
                    <a:pt x="1559" y="314"/>
                  </a:lnTo>
                  <a:lnTo>
                    <a:pt x="1610" y="268"/>
                  </a:lnTo>
                  <a:lnTo>
                    <a:pt x="1665" y="224"/>
                  </a:lnTo>
                  <a:lnTo>
                    <a:pt x="1723" y="184"/>
                  </a:lnTo>
                  <a:lnTo>
                    <a:pt x="1785" y="147"/>
                  </a:lnTo>
                  <a:lnTo>
                    <a:pt x="1850" y="114"/>
                  </a:lnTo>
                  <a:lnTo>
                    <a:pt x="1919" y="85"/>
                  </a:lnTo>
                  <a:lnTo>
                    <a:pt x="1990" y="60"/>
                  </a:lnTo>
                  <a:lnTo>
                    <a:pt x="2065" y="39"/>
                  </a:lnTo>
                  <a:lnTo>
                    <a:pt x="2141" y="22"/>
                  </a:lnTo>
                  <a:lnTo>
                    <a:pt x="2220" y="10"/>
                  </a:lnTo>
                  <a:lnTo>
                    <a:pt x="2301" y="2"/>
                  </a:lnTo>
                  <a:lnTo>
                    <a:pt x="2384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5" name="Group 215">
              <a:extLst>
                <a:ext uri="{FF2B5EF4-FFF2-40B4-BE49-F238E27FC236}">
                  <a16:creationId xmlns:a16="http://schemas.microsoft.com/office/drawing/2014/main" id="{DF62238D-62BC-4C1F-81C1-A55B1ADB5910}"/>
                </a:ext>
              </a:extLst>
            </p:cNvPr>
            <p:cNvGrpSpPr/>
            <p:nvPr/>
          </p:nvGrpSpPr>
          <p:grpSpPr>
            <a:xfrm>
              <a:off x="5560361" y="4578448"/>
              <a:ext cx="402947" cy="363532"/>
              <a:chOff x="-1527175" y="3087688"/>
              <a:chExt cx="835025" cy="752475"/>
            </a:xfrm>
            <a:solidFill>
              <a:schemeClr val="tx1"/>
            </a:solidFill>
          </p:grpSpPr>
          <p:sp>
            <p:nvSpPr>
              <p:cNvPr id="80" name="Rectangle 147">
                <a:extLst>
                  <a:ext uri="{FF2B5EF4-FFF2-40B4-BE49-F238E27FC236}">
                    <a16:creationId xmlns:a16="http://schemas.microsoft.com/office/drawing/2014/main" id="{060F199B-E1EA-4918-BE6E-B0CCDDBAA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406525" y="3467101"/>
                <a:ext cx="73025" cy="74613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148">
                <a:extLst>
                  <a:ext uri="{FF2B5EF4-FFF2-40B4-BE49-F238E27FC236}">
                    <a16:creationId xmlns:a16="http://schemas.microsoft.com/office/drawing/2014/main" id="{969C5BF2-B912-4143-8D56-A2FC131F9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406525" y="3584576"/>
                <a:ext cx="73025" cy="74613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149">
                <a:extLst>
                  <a:ext uri="{FF2B5EF4-FFF2-40B4-BE49-F238E27FC236}">
                    <a16:creationId xmlns:a16="http://schemas.microsoft.com/office/drawing/2014/main" id="{1CDC3D4B-DBCA-4322-A6F6-55DABDC5D7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282700" y="3348038"/>
                <a:ext cx="73025" cy="74613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150">
                <a:extLst>
                  <a:ext uri="{FF2B5EF4-FFF2-40B4-BE49-F238E27FC236}">
                    <a16:creationId xmlns:a16="http://schemas.microsoft.com/office/drawing/2014/main" id="{04D0A3D5-01E8-4B0A-922B-4029E90929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282700" y="3467101"/>
                <a:ext cx="73025" cy="74613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151">
                <a:extLst>
                  <a:ext uri="{FF2B5EF4-FFF2-40B4-BE49-F238E27FC236}">
                    <a16:creationId xmlns:a16="http://schemas.microsoft.com/office/drawing/2014/main" id="{1FB9821A-7A47-47B8-A769-39C0493B88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282700" y="3584576"/>
                <a:ext cx="73025" cy="74613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52">
                <a:extLst>
                  <a:ext uri="{FF2B5EF4-FFF2-40B4-BE49-F238E27FC236}">
                    <a16:creationId xmlns:a16="http://schemas.microsoft.com/office/drawing/2014/main" id="{185A359A-46A3-4003-A13F-5617231EA64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527175" y="3087688"/>
                <a:ext cx="835025" cy="752475"/>
              </a:xfrm>
              <a:custGeom>
                <a:avLst/>
                <a:gdLst>
                  <a:gd name="T0" fmla="*/ 2510 w 3679"/>
                  <a:gd name="T1" fmla="*/ 3044 h 3314"/>
                  <a:gd name="T2" fmla="*/ 2498 w 3679"/>
                  <a:gd name="T3" fmla="*/ 3153 h 3314"/>
                  <a:gd name="T4" fmla="*/ 2587 w 3679"/>
                  <a:gd name="T5" fmla="*/ 3210 h 3314"/>
                  <a:gd name="T6" fmla="*/ 2677 w 3679"/>
                  <a:gd name="T7" fmla="*/ 3153 h 3314"/>
                  <a:gd name="T8" fmla="*/ 2666 w 3679"/>
                  <a:gd name="T9" fmla="*/ 3044 h 3314"/>
                  <a:gd name="T10" fmla="*/ 1698 w 3679"/>
                  <a:gd name="T11" fmla="*/ 2105 h 3314"/>
                  <a:gd name="T12" fmla="*/ 1608 w 3679"/>
                  <a:gd name="T13" fmla="*/ 2161 h 3314"/>
                  <a:gd name="T14" fmla="*/ 1620 w 3679"/>
                  <a:gd name="T15" fmla="*/ 2270 h 3314"/>
                  <a:gd name="T16" fmla="*/ 1721 w 3679"/>
                  <a:gd name="T17" fmla="*/ 2306 h 3314"/>
                  <a:gd name="T18" fmla="*/ 1797 w 3679"/>
                  <a:gd name="T19" fmla="*/ 2230 h 3314"/>
                  <a:gd name="T20" fmla="*/ 1760 w 3679"/>
                  <a:gd name="T21" fmla="*/ 2127 h 3314"/>
                  <a:gd name="T22" fmla="*/ 3453 w 3679"/>
                  <a:gd name="T23" fmla="*/ 2108 h 3314"/>
                  <a:gd name="T24" fmla="*/ 3379 w 3679"/>
                  <a:gd name="T25" fmla="*/ 2183 h 3314"/>
                  <a:gd name="T26" fmla="*/ 3414 w 3679"/>
                  <a:gd name="T27" fmla="*/ 2286 h 3314"/>
                  <a:gd name="T28" fmla="*/ 3521 w 3679"/>
                  <a:gd name="T29" fmla="*/ 2298 h 3314"/>
                  <a:gd name="T30" fmla="*/ 3577 w 3679"/>
                  <a:gd name="T31" fmla="*/ 2206 h 3314"/>
                  <a:gd name="T32" fmla="*/ 3521 w 3679"/>
                  <a:gd name="T33" fmla="*/ 2114 h 3314"/>
                  <a:gd name="T34" fmla="*/ 3113 w 3679"/>
                  <a:gd name="T35" fmla="*/ 1608 h 3314"/>
                  <a:gd name="T36" fmla="*/ 2637 w 3679"/>
                  <a:gd name="T37" fmla="*/ 2015 h 3314"/>
                  <a:gd name="T38" fmla="*/ 2501 w 3679"/>
                  <a:gd name="T39" fmla="*/ 2028 h 3314"/>
                  <a:gd name="T40" fmla="*/ 2011 w 3679"/>
                  <a:gd name="T41" fmla="*/ 1723 h 3314"/>
                  <a:gd name="T42" fmla="*/ 1927 w 3679"/>
                  <a:gd name="T43" fmla="*/ 1751 h 3314"/>
                  <a:gd name="T44" fmla="*/ 1921 w 3679"/>
                  <a:gd name="T45" fmla="*/ 1840 h 3314"/>
                  <a:gd name="T46" fmla="*/ 2406 w 3679"/>
                  <a:gd name="T47" fmla="*/ 2289 h 3314"/>
                  <a:gd name="T48" fmla="*/ 2519 w 3679"/>
                  <a:gd name="T49" fmla="*/ 2400 h 3314"/>
                  <a:gd name="T50" fmla="*/ 2685 w 3679"/>
                  <a:gd name="T51" fmla="*/ 2384 h 3314"/>
                  <a:gd name="T52" fmla="*/ 2779 w 3679"/>
                  <a:gd name="T53" fmla="*/ 2247 h 3314"/>
                  <a:gd name="T54" fmla="*/ 3193 w 3679"/>
                  <a:gd name="T55" fmla="*/ 1749 h 3314"/>
                  <a:gd name="T56" fmla="*/ 3220 w 3679"/>
                  <a:gd name="T57" fmla="*/ 1655 h 3314"/>
                  <a:gd name="T58" fmla="*/ 3151 w 3679"/>
                  <a:gd name="T59" fmla="*/ 1601 h 3314"/>
                  <a:gd name="T60" fmla="*/ 2510 w 3679"/>
                  <a:gd name="T61" fmla="*/ 1241 h 3314"/>
                  <a:gd name="T62" fmla="*/ 2498 w 3679"/>
                  <a:gd name="T63" fmla="*/ 1350 h 3314"/>
                  <a:gd name="T64" fmla="*/ 2587 w 3679"/>
                  <a:gd name="T65" fmla="*/ 1406 h 3314"/>
                  <a:gd name="T66" fmla="*/ 2677 w 3679"/>
                  <a:gd name="T67" fmla="*/ 1350 h 3314"/>
                  <a:gd name="T68" fmla="*/ 2666 w 3679"/>
                  <a:gd name="T69" fmla="*/ 1241 h 3314"/>
                  <a:gd name="T70" fmla="*/ 282 w 3679"/>
                  <a:gd name="T71" fmla="*/ 763 h 3314"/>
                  <a:gd name="T72" fmla="*/ 1546 w 3679"/>
                  <a:gd name="T73" fmla="*/ 2534 h 3314"/>
                  <a:gd name="T74" fmla="*/ 1499 w 3679"/>
                  <a:gd name="T75" fmla="*/ 2124 h 3314"/>
                  <a:gd name="T76" fmla="*/ 1600 w 3679"/>
                  <a:gd name="T77" fmla="*/ 1737 h 3314"/>
                  <a:gd name="T78" fmla="*/ 1620 w 3679"/>
                  <a:gd name="T79" fmla="*/ 1477 h 3314"/>
                  <a:gd name="T80" fmla="*/ 2071 w 3679"/>
                  <a:gd name="T81" fmla="*/ 1232 h 3314"/>
                  <a:gd name="T82" fmla="*/ 2430 w 3679"/>
                  <a:gd name="T83" fmla="*/ 1111 h 3314"/>
                  <a:gd name="T84" fmla="*/ 2746 w 3679"/>
                  <a:gd name="T85" fmla="*/ 1112 h 3314"/>
                  <a:gd name="T86" fmla="*/ 2036 w 3679"/>
                  <a:gd name="T87" fmla="*/ 501 h 3314"/>
                  <a:gd name="T88" fmla="*/ 2837 w 3679"/>
                  <a:gd name="T89" fmla="*/ 3 h 3314"/>
                  <a:gd name="T90" fmla="*/ 2984 w 3679"/>
                  <a:gd name="T91" fmla="*/ 94 h 3314"/>
                  <a:gd name="T92" fmla="*/ 3029 w 3679"/>
                  <a:gd name="T93" fmla="*/ 1195 h 3314"/>
                  <a:gd name="T94" fmla="*/ 3367 w 3679"/>
                  <a:gd name="T95" fmla="*/ 1432 h 3314"/>
                  <a:gd name="T96" fmla="*/ 3595 w 3679"/>
                  <a:gd name="T97" fmla="*/ 1782 h 3314"/>
                  <a:gd name="T98" fmla="*/ 3679 w 3679"/>
                  <a:gd name="T99" fmla="*/ 2206 h 3314"/>
                  <a:gd name="T100" fmla="*/ 3601 w 3679"/>
                  <a:gd name="T101" fmla="*/ 2619 h 3314"/>
                  <a:gd name="T102" fmla="*/ 3387 w 3679"/>
                  <a:gd name="T103" fmla="*/ 2961 h 3314"/>
                  <a:gd name="T104" fmla="*/ 3067 w 3679"/>
                  <a:gd name="T105" fmla="*/ 3201 h 3314"/>
                  <a:gd name="T106" fmla="*/ 2673 w 3679"/>
                  <a:gd name="T107" fmla="*/ 3310 h 3314"/>
                  <a:gd name="T108" fmla="*/ 2259 w 3679"/>
                  <a:gd name="T109" fmla="*/ 3262 h 3314"/>
                  <a:gd name="T110" fmla="*/ 1907 w 3679"/>
                  <a:gd name="T111" fmla="*/ 3071 h 3314"/>
                  <a:gd name="T112" fmla="*/ 94 w 3679"/>
                  <a:gd name="T113" fmla="*/ 3026 h 3314"/>
                  <a:gd name="T114" fmla="*/ 3 w 3679"/>
                  <a:gd name="T115" fmla="*/ 2877 h 3314"/>
                  <a:gd name="T116" fmla="*/ 26 w 3679"/>
                  <a:gd name="T117" fmla="*/ 125 h 3314"/>
                  <a:gd name="T118" fmla="*/ 156 w 3679"/>
                  <a:gd name="T119" fmla="*/ 12 h 3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679" h="3314">
                    <a:moveTo>
                      <a:pt x="2587" y="3006"/>
                    </a:moveTo>
                    <a:lnTo>
                      <a:pt x="2564" y="3010"/>
                    </a:lnTo>
                    <a:lnTo>
                      <a:pt x="2544" y="3017"/>
                    </a:lnTo>
                    <a:lnTo>
                      <a:pt x="2525" y="3029"/>
                    </a:lnTo>
                    <a:lnTo>
                      <a:pt x="2510" y="3044"/>
                    </a:lnTo>
                    <a:lnTo>
                      <a:pt x="2498" y="3064"/>
                    </a:lnTo>
                    <a:lnTo>
                      <a:pt x="2491" y="3085"/>
                    </a:lnTo>
                    <a:lnTo>
                      <a:pt x="2487" y="3108"/>
                    </a:lnTo>
                    <a:lnTo>
                      <a:pt x="2491" y="3133"/>
                    </a:lnTo>
                    <a:lnTo>
                      <a:pt x="2498" y="3153"/>
                    </a:lnTo>
                    <a:lnTo>
                      <a:pt x="2510" y="3171"/>
                    </a:lnTo>
                    <a:lnTo>
                      <a:pt x="2525" y="3188"/>
                    </a:lnTo>
                    <a:lnTo>
                      <a:pt x="2544" y="3200"/>
                    </a:lnTo>
                    <a:lnTo>
                      <a:pt x="2564" y="3207"/>
                    </a:lnTo>
                    <a:lnTo>
                      <a:pt x="2587" y="3210"/>
                    </a:lnTo>
                    <a:lnTo>
                      <a:pt x="2611" y="3207"/>
                    </a:lnTo>
                    <a:lnTo>
                      <a:pt x="2632" y="3200"/>
                    </a:lnTo>
                    <a:lnTo>
                      <a:pt x="2650" y="3188"/>
                    </a:lnTo>
                    <a:lnTo>
                      <a:pt x="2666" y="3171"/>
                    </a:lnTo>
                    <a:lnTo>
                      <a:pt x="2677" y="3153"/>
                    </a:lnTo>
                    <a:lnTo>
                      <a:pt x="2685" y="3133"/>
                    </a:lnTo>
                    <a:lnTo>
                      <a:pt x="2687" y="3108"/>
                    </a:lnTo>
                    <a:lnTo>
                      <a:pt x="2685" y="3085"/>
                    </a:lnTo>
                    <a:lnTo>
                      <a:pt x="2677" y="3064"/>
                    </a:lnTo>
                    <a:lnTo>
                      <a:pt x="2666" y="3044"/>
                    </a:lnTo>
                    <a:lnTo>
                      <a:pt x="2650" y="3029"/>
                    </a:lnTo>
                    <a:lnTo>
                      <a:pt x="2632" y="3017"/>
                    </a:lnTo>
                    <a:lnTo>
                      <a:pt x="2611" y="3010"/>
                    </a:lnTo>
                    <a:lnTo>
                      <a:pt x="2587" y="3006"/>
                    </a:lnTo>
                    <a:close/>
                    <a:moveTo>
                      <a:pt x="1698" y="2105"/>
                    </a:moveTo>
                    <a:lnTo>
                      <a:pt x="1676" y="2108"/>
                    </a:lnTo>
                    <a:lnTo>
                      <a:pt x="1654" y="2116"/>
                    </a:lnTo>
                    <a:lnTo>
                      <a:pt x="1636" y="2127"/>
                    </a:lnTo>
                    <a:lnTo>
                      <a:pt x="1620" y="2143"/>
                    </a:lnTo>
                    <a:lnTo>
                      <a:pt x="1608" y="2161"/>
                    </a:lnTo>
                    <a:lnTo>
                      <a:pt x="1601" y="2183"/>
                    </a:lnTo>
                    <a:lnTo>
                      <a:pt x="1598" y="2206"/>
                    </a:lnTo>
                    <a:lnTo>
                      <a:pt x="1601" y="2230"/>
                    </a:lnTo>
                    <a:lnTo>
                      <a:pt x="1608" y="2251"/>
                    </a:lnTo>
                    <a:lnTo>
                      <a:pt x="1620" y="2270"/>
                    </a:lnTo>
                    <a:lnTo>
                      <a:pt x="1636" y="2286"/>
                    </a:lnTo>
                    <a:lnTo>
                      <a:pt x="1654" y="2298"/>
                    </a:lnTo>
                    <a:lnTo>
                      <a:pt x="1676" y="2306"/>
                    </a:lnTo>
                    <a:lnTo>
                      <a:pt x="1698" y="2308"/>
                    </a:lnTo>
                    <a:lnTo>
                      <a:pt x="1721" y="2306"/>
                    </a:lnTo>
                    <a:lnTo>
                      <a:pt x="1742" y="2298"/>
                    </a:lnTo>
                    <a:lnTo>
                      <a:pt x="1761" y="2286"/>
                    </a:lnTo>
                    <a:lnTo>
                      <a:pt x="1776" y="2270"/>
                    </a:lnTo>
                    <a:lnTo>
                      <a:pt x="1789" y="2251"/>
                    </a:lnTo>
                    <a:lnTo>
                      <a:pt x="1797" y="2230"/>
                    </a:lnTo>
                    <a:lnTo>
                      <a:pt x="1799" y="2206"/>
                    </a:lnTo>
                    <a:lnTo>
                      <a:pt x="1795" y="2183"/>
                    </a:lnTo>
                    <a:lnTo>
                      <a:pt x="1789" y="2161"/>
                    </a:lnTo>
                    <a:lnTo>
                      <a:pt x="1776" y="2143"/>
                    </a:lnTo>
                    <a:lnTo>
                      <a:pt x="1760" y="2127"/>
                    </a:lnTo>
                    <a:lnTo>
                      <a:pt x="1742" y="2116"/>
                    </a:lnTo>
                    <a:lnTo>
                      <a:pt x="1721" y="2108"/>
                    </a:lnTo>
                    <a:lnTo>
                      <a:pt x="1698" y="2105"/>
                    </a:lnTo>
                    <a:close/>
                    <a:moveTo>
                      <a:pt x="3477" y="2104"/>
                    </a:moveTo>
                    <a:lnTo>
                      <a:pt x="3453" y="2108"/>
                    </a:lnTo>
                    <a:lnTo>
                      <a:pt x="3433" y="2114"/>
                    </a:lnTo>
                    <a:lnTo>
                      <a:pt x="3414" y="2127"/>
                    </a:lnTo>
                    <a:lnTo>
                      <a:pt x="3399" y="2143"/>
                    </a:lnTo>
                    <a:lnTo>
                      <a:pt x="3386" y="2161"/>
                    </a:lnTo>
                    <a:lnTo>
                      <a:pt x="3379" y="2183"/>
                    </a:lnTo>
                    <a:lnTo>
                      <a:pt x="3376" y="2206"/>
                    </a:lnTo>
                    <a:lnTo>
                      <a:pt x="3379" y="2230"/>
                    </a:lnTo>
                    <a:lnTo>
                      <a:pt x="3386" y="2251"/>
                    </a:lnTo>
                    <a:lnTo>
                      <a:pt x="3399" y="2270"/>
                    </a:lnTo>
                    <a:lnTo>
                      <a:pt x="3414" y="2286"/>
                    </a:lnTo>
                    <a:lnTo>
                      <a:pt x="3433" y="2298"/>
                    </a:lnTo>
                    <a:lnTo>
                      <a:pt x="3453" y="2306"/>
                    </a:lnTo>
                    <a:lnTo>
                      <a:pt x="3477" y="2308"/>
                    </a:lnTo>
                    <a:lnTo>
                      <a:pt x="3499" y="2306"/>
                    </a:lnTo>
                    <a:lnTo>
                      <a:pt x="3521" y="2298"/>
                    </a:lnTo>
                    <a:lnTo>
                      <a:pt x="3540" y="2286"/>
                    </a:lnTo>
                    <a:lnTo>
                      <a:pt x="3555" y="2270"/>
                    </a:lnTo>
                    <a:lnTo>
                      <a:pt x="3567" y="2251"/>
                    </a:lnTo>
                    <a:lnTo>
                      <a:pt x="3574" y="2230"/>
                    </a:lnTo>
                    <a:lnTo>
                      <a:pt x="3577" y="2206"/>
                    </a:lnTo>
                    <a:lnTo>
                      <a:pt x="3574" y="2183"/>
                    </a:lnTo>
                    <a:lnTo>
                      <a:pt x="3567" y="2161"/>
                    </a:lnTo>
                    <a:lnTo>
                      <a:pt x="3555" y="2143"/>
                    </a:lnTo>
                    <a:lnTo>
                      <a:pt x="3540" y="2127"/>
                    </a:lnTo>
                    <a:lnTo>
                      <a:pt x="3521" y="2114"/>
                    </a:lnTo>
                    <a:lnTo>
                      <a:pt x="3499" y="2108"/>
                    </a:lnTo>
                    <a:lnTo>
                      <a:pt x="3477" y="2104"/>
                    </a:lnTo>
                    <a:close/>
                    <a:moveTo>
                      <a:pt x="3151" y="1601"/>
                    </a:moveTo>
                    <a:lnTo>
                      <a:pt x="3132" y="1602"/>
                    </a:lnTo>
                    <a:lnTo>
                      <a:pt x="3113" y="1608"/>
                    </a:lnTo>
                    <a:lnTo>
                      <a:pt x="3094" y="1618"/>
                    </a:lnTo>
                    <a:lnTo>
                      <a:pt x="3078" y="1632"/>
                    </a:lnTo>
                    <a:lnTo>
                      <a:pt x="2680" y="2034"/>
                    </a:lnTo>
                    <a:lnTo>
                      <a:pt x="2659" y="2024"/>
                    </a:lnTo>
                    <a:lnTo>
                      <a:pt x="2637" y="2015"/>
                    </a:lnTo>
                    <a:lnTo>
                      <a:pt x="2613" y="2009"/>
                    </a:lnTo>
                    <a:lnTo>
                      <a:pt x="2587" y="2008"/>
                    </a:lnTo>
                    <a:lnTo>
                      <a:pt x="2557" y="2010"/>
                    </a:lnTo>
                    <a:lnTo>
                      <a:pt x="2528" y="2017"/>
                    </a:lnTo>
                    <a:lnTo>
                      <a:pt x="2501" y="2028"/>
                    </a:lnTo>
                    <a:lnTo>
                      <a:pt x="2477" y="2044"/>
                    </a:lnTo>
                    <a:lnTo>
                      <a:pt x="2455" y="2063"/>
                    </a:lnTo>
                    <a:lnTo>
                      <a:pt x="2048" y="1741"/>
                    </a:lnTo>
                    <a:lnTo>
                      <a:pt x="2029" y="1729"/>
                    </a:lnTo>
                    <a:lnTo>
                      <a:pt x="2011" y="1723"/>
                    </a:lnTo>
                    <a:lnTo>
                      <a:pt x="1992" y="1721"/>
                    </a:lnTo>
                    <a:lnTo>
                      <a:pt x="1974" y="1722"/>
                    </a:lnTo>
                    <a:lnTo>
                      <a:pt x="1956" y="1728"/>
                    </a:lnTo>
                    <a:lnTo>
                      <a:pt x="1940" y="1737"/>
                    </a:lnTo>
                    <a:lnTo>
                      <a:pt x="1927" y="1751"/>
                    </a:lnTo>
                    <a:lnTo>
                      <a:pt x="1916" y="1768"/>
                    </a:lnTo>
                    <a:lnTo>
                      <a:pt x="1912" y="1785"/>
                    </a:lnTo>
                    <a:lnTo>
                      <a:pt x="1911" y="1804"/>
                    </a:lnTo>
                    <a:lnTo>
                      <a:pt x="1913" y="1823"/>
                    </a:lnTo>
                    <a:lnTo>
                      <a:pt x="1921" y="1840"/>
                    </a:lnTo>
                    <a:lnTo>
                      <a:pt x="1931" y="1858"/>
                    </a:lnTo>
                    <a:lnTo>
                      <a:pt x="1946" y="1872"/>
                    </a:lnTo>
                    <a:lnTo>
                      <a:pt x="2391" y="2222"/>
                    </a:lnTo>
                    <a:lnTo>
                      <a:pt x="2396" y="2257"/>
                    </a:lnTo>
                    <a:lnTo>
                      <a:pt x="2406" y="2289"/>
                    </a:lnTo>
                    <a:lnTo>
                      <a:pt x="2421" y="2318"/>
                    </a:lnTo>
                    <a:lnTo>
                      <a:pt x="2440" y="2345"/>
                    </a:lnTo>
                    <a:lnTo>
                      <a:pt x="2464" y="2367"/>
                    </a:lnTo>
                    <a:lnTo>
                      <a:pt x="2490" y="2385"/>
                    </a:lnTo>
                    <a:lnTo>
                      <a:pt x="2519" y="2400"/>
                    </a:lnTo>
                    <a:lnTo>
                      <a:pt x="2552" y="2408"/>
                    </a:lnTo>
                    <a:lnTo>
                      <a:pt x="2586" y="2411"/>
                    </a:lnTo>
                    <a:lnTo>
                      <a:pt x="2621" y="2408"/>
                    </a:lnTo>
                    <a:lnTo>
                      <a:pt x="2655" y="2399"/>
                    </a:lnTo>
                    <a:lnTo>
                      <a:pt x="2685" y="2384"/>
                    </a:lnTo>
                    <a:lnTo>
                      <a:pt x="2712" y="2364"/>
                    </a:lnTo>
                    <a:lnTo>
                      <a:pt x="2736" y="2340"/>
                    </a:lnTo>
                    <a:lnTo>
                      <a:pt x="2755" y="2313"/>
                    </a:lnTo>
                    <a:lnTo>
                      <a:pt x="2770" y="2282"/>
                    </a:lnTo>
                    <a:lnTo>
                      <a:pt x="2779" y="2247"/>
                    </a:lnTo>
                    <a:lnTo>
                      <a:pt x="2782" y="2212"/>
                    </a:lnTo>
                    <a:lnTo>
                      <a:pt x="2781" y="2198"/>
                    </a:lnTo>
                    <a:lnTo>
                      <a:pt x="2778" y="2185"/>
                    </a:lnTo>
                    <a:lnTo>
                      <a:pt x="2775" y="2173"/>
                    </a:lnTo>
                    <a:lnTo>
                      <a:pt x="3193" y="1749"/>
                    </a:lnTo>
                    <a:lnTo>
                      <a:pt x="3208" y="1731"/>
                    </a:lnTo>
                    <a:lnTo>
                      <a:pt x="3217" y="1713"/>
                    </a:lnTo>
                    <a:lnTo>
                      <a:pt x="3222" y="1694"/>
                    </a:lnTo>
                    <a:lnTo>
                      <a:pt x="3223" y="1674"/>
                    </a:lnTo>
                    <a:lnTo>
                      <a:pt x="3220" y="1655"/>
                    </a:lnTo>
                    <a:lnTo>
                      <a:pt x="3213" y="1637"/>
                    </a:lnTo>
                    <a:lnTo>
                      <a:pt x="3202" y="1623"/>
                    </a:lnTo>
                    <a:lnTo>
                      <a:pt x="3187" y="1611"/>
                    </a:lnTo>
                    <a:lnTo>
                      <a:pt x="3170" y="1603"/>
                    </a:lnTo>
                    <a:lnTo>
                      <a:pt x="3151" y="1601"/>
                    </a:lnTo>
                    <a:close/>
                    <a:moveTo>
                      <a:pt x="2587" y="1203"/>
                    </a:moveTo>
                    <a:lnTo>
                      <a:pt x="2564" y="1205"/>
                    </a:lnTo>
                    <a:lnTo>
                      <a:pt x="2544" y="1213"/>
                    </a:lnTo>
                    <a:lnTo>
                      <a:pt x="2525" y="1225"/>
                    </a:lnTo>
                    <a:lnTo>
                      <a:pt x="2510" y="1241"/>
                    </a:lnTo>
                    <a:lnTo>
                      <a:pt x="2498" y="1260"/>
                    </a:lnTo>
                    <a:lnTo>
                      <a:pt x="2491" y="1281"/>
                    </a:lnTo>
                    <a:lnTo>
                      <a:pt x="2487" y="1305"/>
                    </a:lnTo>
                    <a:lnTo>
                      <a:pt x="2491" y="1328"/>
                    </a:lnTo>
                    <a:lnTo>
                      <a:pt x="2498" y="1350"/>
                    </a:lnTo>
                    <a:lnTo>
                      <a:pt x="2510" y="1368"/>
                    </a:lnTo>
                    <a:lnTo>
                      <a:pt x="2525" y="1384"/>
                    </a:lnTo>
                    <a:lnTo>
                      <a:pt x="2544" y="1396"/>
                    </a:lnTo>
                    <a:lnTo>
                      <a:pt x="2564" y="1404"/>
                    </a:lnTo>
                    <a:lnTo>
                      <a:pt x="2587" y="1406"/>
                    </a:lnTo>
                    <a:lnTo>
                      <a:pt x="2611" y="1404"/>
                    </a:lnTo>
                    <a:lnTo>
                      <a:pt x="2632" y="1396"/>
                    </a:lnTo>
                    <a:lnTo>
                      <a:pt x="2650" y="1384"/>
                    </a:lnTo>
                    <a:lnTo>
                      <a:pt x="2666" y="1368"/>
                    </a:lnTo>
                    <a:lnTo>
                      <a:pt x="2677" y="1350"/>
                    </a:lnTo>
                    <a:lnTo>
                      <a:pt x="2685" y="1328"/>
                    </a:lnTo>
                    <a:lnTo>
                      <a:pt x="2687" y="1305"/>
                    </a:lnTo>
                    <a:lnTo>
                      <a:pt x="2685" y="1281"/>
                    </a:lnTo>
                    <a:lnTo>
                      <a:pt x="2677" y="1260"/>
                    </a:lnTo>
                    <a:lnTo>
                      <a:pt x="2666" y="1241"/>
                    </a:lnTo>
                    <a:lnTo>
                      <a:pt x="2650" y="1225"/>
                    </a:lnTo>
                    <a:lnTo>
                      <a:pt x="2632" y="1213"/>
                    </a:lnTo>
                    <a:lnTo>
                      <a:pt x="2611" y="1205"/>
                    </a:lnTo>
                    <a:lnTo>
                      <a:pt x="2587" y="1203"/>
                    </a:lnTo>
                    <a:close/>
                    <a:moveTo>
                      <a:pt x="282" y="763"/>
                    </a:moveTo>
                    <a:lnTo>
                      <a:pt x="282" y="2755"/>
                    </a:lnTo>
                    <a:lnTo>
                      <a:pt x="1641" y="2755"/>
                    </a:lnTo>
                    <a:lnTo>
                      <a:pt x="1603" y="2684"/>
                    </a:lnTo>
                    <a:lnTo>
                      <a:pt x="1572" y="2611"/>
                    </a:lnTo>
                    <a:lnTo>
                      <a:pt x="1546" y="2534"/>
                    </a:lnTo>
                    <a:lnTo>
                      <a:pt x="1524" y="2455"/>
                    </a:lnTo>
                    <a:lnTo>
                      <a:pt x="1509" y="2375"/>
                    </a:lnTo>
                    <a:lnTo>
                      <a:pt x="1499" y="2291"/>
                    </a:lnTo>
                    <a:lnTo>
                      <a:pt x="1497" y="2206"/>
                    </a:lnTo>
                    <a:lnTo>
                      <a:pt x="1499" y="2124"/>
                    </a:lnTo>
                    <a:lnTo>
                      <a:pt x="1508" y="2042"/>
                    </a:lnTo>
                    <a:lnTo>
                      <a:pt x="1523" y="1962"/>
                    </a:lnTo>
                    <a:lnTo>
                      <a:pt x="1543" y="1885"/>
                    </a:lnTo>
                    <a:lnTo>
                      <a:pt x="1569" y="1809"/>
                    </a:lnTo>
                    <a:lnTo>
                      <a:pt x="1600" y="1737"/>
                    </a:lnTo>
                    <a:lnTo>
                      <a:pt x="1635" y="1667"/>
                    </a:lnTo>
                    <a:lnTo>
                      <a:pt x="1676" y="1601"/>
                    </a:lnTo>
                    <a:lnTo>
                      <a:pt x="1720" y="1537"/>
                    </a:lnTo>
                    <a:lnTo>
                      <a:pt x="1768" y="1477"/>
                    </a:lnTo>
                    <a:lnTo>
                      <a:pt x="1620" y="1477"/>
                    </a:lnTo>
                    <a:lnTo>
                      <a:pt x="1620" y="1147"/>
                    </a:lnTo>
                    <a:lnTo>
                      <a:pt x="1946" y="1147"/>
                    </a:lnTo>
                    <a:lnTo>
                      <a:pt x="1946" y="1313"/>
                    </a:lnTo>
                    <a:lnTo>
                      <a:pt x="2007" y="1271"/>
                    </a:lnTo>
                    <a:lnTo>
                      <a:pt x="2071" y="1232"/>
                    </a:lnTo>
                    <a:lnTo>
                      <a:pt x="2138" y="1198"/>
                    </a:lnTo>
                    <a:lnTo>
                      <a:pt x="2208" y="1169"/>
                    </a:lnTo>
                    <a:lnTo>
                      <a:pt x="2280" y="1144"/>
                    </a:lnTo>
                    <a:lnTo>
                      <a:pt x="2354" y="1125"/>
                    </a:lnTo>
                    <a:lnTo>
                      <a:pt x="2430" y="1111"/>
                    </a:lnTo>
                    <a:lnTo>
                      <a:pt x="2508" y="1102"/>
                    </a:lnTo>
                    <a:lnTo>
                      <a:pt x="2587" y="1100"/>
                    </a:lnTo>
                    <a:lnTo>
                      <a:pt x="2641" y="1101"/>
                    </a:lnTo>
                    <a:lnTo>
                      <a:pt x="2694" y="1105"/>
                    </a:lnTo>
                    <a:lnTo>
                      <a:pt x="2746" y="1112"/>
                    </a:lnTo>
                    <a:lnTo>
                      <a:pt x="2746" y="763"/>
                    </a:lnTo>
                    <a:lnTo>
                      <a:pt x="282" y="763"/>
                    </a:lnTo>
                    <a:close/>
                    <a:moveTo>
                      <a:pt x="992" y="227"/>
                    </a:moveTo>
                    <a:lnTo>
                      <a:pt x="992" y="501"/>
                    </a:lnTo>
                    <a:lnTo>
                      <a:pt x="2036" y="501"/>
                    </a:lnTo>
                    <a:lnTo>
                      <a:pt x="2036" y="227"/>
                    </a:lnTo>
                    <a:lnTo>
                      <a:pt x="992" y="227"/>
                    </a:lnTo>
                    <a:close/>
                    <a:moveTo>
                      <a:pt x="228" y="0"/>
                    </a:moveTo>
                    <a:lnTo>
                      <a:pt x="2799" y="0"/>
                    </a:lnTo>
                    <a:lnTo>
                      <a:pt x="2837" y="3"/>
                    </a:lnTo>
                    <a:lnTo>
                      <a:pt x="2872" y="12"/>
                    </a:lnTo>
                    <a:lnTo>
                      <a:pt x="2905" y="25"/>
                    </a:lnTo>
                    <a:lnTo>
                      <a:pt x="2935" y="45"/>
                    </a:lnTo>
                    <a:lnTo>
                      <a:pt x="2961" y="68"/>
                    </a:lnTo>
                    <a:lnTo>
                      <a:pt x="2984" y="94"/>
                    </a:lnTo>
                    <a:lnTo>
                      <a:pt x="3003" y="125"/>
                    </a:lnTo>
                    <a:lnTo>
                      <a:pt x="3016" y="158"/>
                    </a:lnTo>
                    <a:lnTo>
                      <a:pt x="3026" y="194"/>
                    </a:lnTo>
                    <a:lnTo>
                      <a:pt x="3029" y="232"/>
                    </a:lnTo>
                    <a:lnTo>
                      <a:pt x="3029" y="1195"/>
                    </a:lnTo>
                    <a:lnTo>
                      <a:pt x="3104" y="1232"/>
                    </a:lnTo>
                    <a:lnTo>
                      <a:pt x="3175" y="1274"/>
                    </a:lnTo>
                    <a:lnTo>
                      <a:pt x="3243" y="1322"/>
                    </a:lnTo>
                    <a:lnTo>
                      <a:pt x="3307" y="1375"/>
                    </a:lnTo>
                    <a:lnTo>
                      <a:pt x="3367" y="1432"/>
                    </a:lnTo>
                    <a:lnTo>
                      <a:pt x="3423" y="1495"/>
                    </a:lnTo>
                    <a:lnTo>
                      <a:pt x="3474" y="1561"/>
                    </a:lnTo>
                    <a:lnTo>
                      <a:pt x="3520" y="1631"/>
                    </a:lnTo>
                    <a:lnTo>
                      <a:pt x="3560" y="1704"/>
                    </a:lnTo>
                    <a:lnTo>
                      <a:pt x="3595" y="1782"/>
                    </a:lnTo>
                    <a:lnTo>
                      <a:pt x="3625" y="1861"/>
                    </a:lnTo>
                    <a:lnTo>
                      <a:pt x="3648" y="1945"/>
                    </a:lnTo>
                    <a:lnTo>
                      <a:pt x="3665" y="2030"/>
                    </a:lnTo>
                    <a:lnTo>
                      <a:pt x="3676" y="2117"/>
                    </a:lnTo>
                    <a:lnTo>
                      <a:pt x="3679" y="2206"/>
                    </a:lnTo>
                    <a:lnTo>
                      <a:pt x="3677" y="2293"/>
                    </a:lnTo>
                    <a:lnTo>
                      <a:pt x="3667" y="2378"/>
                    </a:lnTo>
                    <a:lnTo>
                      <a:pt x="3651" y="2461"/>
                    </a:lnTo>
                    <a:lnTo>
                      <a:pt x="3629" y="2541"/>
                    </a:lnTo>
                    <a:lnTo>
                      <a:pt x="3601" y="2619"/>
                    </a:lnTo>
                    <a:lnTo>
                      <a:pt x="3568" y="2693"/>
                    </a:lnTo>
                    <a:lnTo>
                      <a:pt x="3531" y="2766"/>
                    </a:lnTo>
                    <a:lnTo>
                      <a:pt x="3487" y="2833"/>
                    </a:lnTo>
                    <a:lnTo>
                      <a:pt x="3439" y="2899"/>
                    </a:lnTo>
                    <a:lnTo>
                      <a:pt x="3387" y="2961"/>
                    </a:lnTo>
                    <a:lnTo>
                      <a:pt x="3331" y="3017"/>
                    </a:lnTo>
                    <a:lnTo>
                      <a:pt x="3271" y="3071"/>
                    </a:lnTo>
                    <a:lnTo>
                      <a:pt x="3206" y="3119"/>
                    </a:lnTo>
                    <a:lnTo>
                      <a:pt x="3139" y="3162"/>
                    </a:lnTo>
                    <a:lnTo>
                      <a:pt x="3067" y="3201"/>
                    </a:lnTo>
                    <a:lnTo>
                      <a:pt x="2994" y="3235"/>
                    </a:lnTo>
                    <a:lnTo>
                      <a:pt x="2917" y="3262"/>
                    </a:lnTo>
                    <a:lnTo>
                      <a:pt x="2838" y="3284"/>
                    </a:lnTo>
                    <a:lnTo>
                      <a:pt x="2756" y="3300"/>
                    </a:lnTo>
                    <a:lnTo>
                      <a:pt x="2673" y="3310"/>
                    </a:lnTo>
                    <a:lnTo>
                      <a:pt x="2587" y="3314"/>
                    </a:lnTo>
                    <a:lnTo>
                      <a:pt x="2502" y="3310"/>
                    </a:lnTo>
                    <a:lnTo>
                      <a:pt x="2419" y="3300"/>
                    </a:lnTo>
                    <a:lnTo>
                      <a:pt x="2338" y="3284"/>
                    </a:lnTo>
                    <a:lnTo>
                      <a:pt x="2259" y="3262"/>
                    </a:lnTo>
                    <a:lnTo>
                      <a:pt x="2182" y="3235"/>
                    </a:lnTo>
                    <a:lnTo>
                      <a:pt x="2109" y="3201"/>
                    </a:lnTo>
                    <a:lnTo>
                      <a:pt x="2038" y="3162"/>
                    </a:lnTo>
                    <a:lnTo>
                      <a:pt x="1971" y="3119"/>
                    </a:lnTo>
                    <a:lnTo>
                      <a:pt x="1907" y="3071"/>
                    </a:lnTo>
                    <a:lnTo>
                      <a:pt x="228" y="3071"/>
                    </a:lnTo>
                    <a:lnTo>
                      <a:pt x="191" y="3067"/>
                    </a:lnTo>
                    <a:lnTo>
                      <a:pt x="156" y="3059"/>
                    </a:lnTo>
                    <a:lnTo>
                      <a:pt x="123" y="3044"/>
                    </a:lnTo>
                    <a:lnTo>
                      <a:pt x="94" y="3026"/>
                    </a:lnTo>
                    <a:lnTo>
                      <a:pt x="67" y="3003"/>
                    </a:lnTo>
                    <a:lnTo>
                      <a:pt x="44" y="2975"/>
                    </a:lnTo>
                    <a:lnTo>
                      <a:pt x="26" y="2946"/>
                    </a:lnTo>
                    <a:lnTo>
                      <a:pt x="11" y="2912"/>
                    </a:lnTo>
                    <a:lnTo>
                      <a:pt x="3" y="2877"/>
                    </a:lnTo>
                    <a:lnTo>
                      <a:pt x="0" y="2839"/>
                    </a:lnTo>
                    <a:lnTo>
                      <a:pt x="0" y="232"/>
                    </a:lnTo>
                    <a:lnTo>
                      <a:pt x="3" y="194"/>
                    </a:lnTo>
                    <a:lnTo>
                      <a:pt x="11" y="158"/>
                    </a:lnTo>
                    <a:lnTo>
                      <a:pt x="26" y="125"/>
                    </a:lnTo>
                    <a:lnTo>
                      <a:pt x="44" y="94"/>
                    </a:lnTo>
                    <a:lnTo>
                      <a:pt x="67" y="68"/>
                    </a:lnTo>
                    <a:lnTo>
                      <a:pt x="94" y="45"/>
                    </a:lnTo>
                    <a:lnTo>
                      <a:pt x="123" y="25"/>
                    </a:lnTo>
                    <a:lnTo>
                      <a:pt x="156" y="12"/>
                    </a:lnTo>
                    <a:lnTo>
                      <a:pt x="191" y="3"/>
                    </a:lnTo>
                    <a:lnTo>
                      <a:pt x="22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" name="Group 223">
              <a:extLst>
                <a:ext uri="{FF2B5EF4-FFF2-40B4-BE49-F238E27FC236}">
                  <a16:creationId xmlns:a16="http://schemas.microsoft.com/office/drawing/2014/main" id="{5F1371C8-AD4D-48CA-989C-370B46540825}"/>
                </a:ext>
              </a:extLst>
            </p:cNvPr>
            <p:cNvGrpSpPr/>
            <p:nvPr/>
          </p:nvGrpSpPr>
          <p:grpSpPr>
            <a:xfrm>
              <a:off x="6312282" y="4582537"/>
              <a:ext cx="277422" cy="315473"/>
              <a:chOff x="-1917700" y="3270251"/>
              <a:chExt cx="420688" cy="477838"/>
            </a:xfrm>
            <a:solidFill>
              <a:schemeClr val="tx1"/>
            </a:solidFill>
          </p:grpSpPr>
          <p:sp>
            <p:nvSpPr>
              <p:cNvPr id="77" name="Freeform 157">
                <a:extLst>
                  <a:ext uri="{FF2B5EF4-FFF2-40B4-BE49-F238E27FC236}">
                    <a16:creationId xmlns:a16="http://schemas.microsoft.com/office/drawing/2014/main" id="{21055048-836F-41BE-8A91-BCE802A89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771650" y="3379788"/>
                <a:ext cx="128588" cy="130175"/>
              </a:xfrm>
              <a:custGeom>
                <a:avLst/>
                <a:gdLst>
                  <a:gd name="T0" fmla="*/ 74 w 889"/>
                  <a:gd name="T1" fmla="*/ 0 h 899"/>
                  <a:gd name="T2" fmla="*/ 815 w 889"/>
                  <a:gd name="T3" fmla="*/ 0 h 899"/>
                  <a:gd name="T4" fmla="*/ 832 w 889"/>
                  <a:gd name="T5" fmla="*/ 2 h 899"/>
                  <a:gd name="T6" fmla="*/ 849 w 889"/>
                  <a:gd name="T7" fmla="*/ 9 h 899"/>
                  <a:gd name="T8" fmla="*/ 864 w 889"/>
                  <a:gd name="T9" fmla="*/ 19 h 899"/>
                  <a:gd name="T10" fmla="*/ 876 w 889"/>
                  <a:gd name="T11" fmla="*/ 33 h 899"/>
                  <a:gd name="T12" fmla="*/ 885 w 889"/>
                  <a:gd name="T13" fmla="*/ 48 h 899"/>
                  <a:gd name="T14" fmla="*/ 889 w 889"/>
                  <a:gd name="T15" fmla="*/ 66 h 899"/>
                  <a:gd name="T16" fmla="*/ 889 w 889"/>
                  <a:gd name="T17" fmla="*/ 84 h 899"/>
                  <a:gd name="T18" fmla="*/ 886 w 889"/>
                  <a:gd name="T19" fmla="*/ 101 h 899"/>
                  <a:gd name="T20" fmla="*/ 853 w 889"/>
                  <a:gd name="T21" fmla="*/ 186 h 899"/>
                  <a:gd name="T22" fmla="*/ 815 w 889"/>
                  <a:gd name="T23" fmla="*/ 269 h 899"/>
                  <a:gd name="T24" fmla="*/ 770 w 889"/>
                  <a:gd name="T25" fmla="*/ 350 h 899"/>
                  <a:gd name="T26" fmla="*/ 722 w 889"/>
                  <a:gd name="T27" fmla="*/ 430 h 899"/>
                  <a:gd name="T28" fmla="*/ 667 w 889"/>
                  <a:gd name="T29" fmla="*/ 507 h 899"/>
                  <a:gd name="T30" fmla="*/ 607 w 889"/>
                  <a:gd name="T31" fmla="*/ 584 h 899"/>
                  <a:gd name="T32" fmla="*/ 580 w 889"/>
                  <a:gd name="T33" fmla="*/ 618 h 899"/>
                  <a:gd name="T34" fmla="*/ 559 w 889"/>
                  <a:gd name="T35" fmla="*/ 657 h 899"/>
                  <a:gd name="T36" fmla="*/ 542 w 889"/>
                  <a:gd name="T37" fmla="*/ 696 h 899"/>
                  <a:gd name="T38" fmla="*/ 530 w 889"/>
                  <a:gd name="T39" fmla="*/ 738 h 899"/>
                  <a:gd name="T40" fmla="*/ 522 w 889"/>
                  <a:gd name="T41" fmla="*/ 780 h 899"/>
                  <a:gd name="T42" fmla="*/ 519 w 889"/>
                  <a:gd name="T43" fmla="*/ 824 h 899"/>
                  <a:gd name="T44" fmla="*/ 516 w 889"/>
                  <a:gd name="T45" fmla="*/ 844 h 899"/>
                  <a:gd name="T46" fmla="*/ 509 w 889"/>
                  <a:gd name="T47" fmla="*/ 862 h 899"/>
                  <a:gd name="T48" fmla="*/ 498 w 889"/>
                  <a:gd name="T49" fmla="*/ 877 h 899"/>
                  <a:gd name="T50" fmla="*/ 482 w 889"/>
                  <a:gd name="T51" fmla="*/ 889 h 899"/>
                  <a:gd name="T52" fmla="*/ 465 w 889"/>
                  <a:gd name="T53" fmla="*/ 897 h 899"/>
                  <a:gd name="T54" fmla="*/ 445 w 889"/>
                  <a:gd name="T55" fmla="*/ 899 h 899"/>
                  <a:gd name="T56" fmla="*/ 424 w 889"/>
                  <a:gd name="T57" fmla="*/ 897 h 899"/>
                  <a:gd name="T58" fmla="*/ 407 w 889"/>
                  <a:gd name="T59" fmla="*/ 889 h 899"/>
                  <a:gd name="T60" fmla="*/ 391 w 889"/>
                  <a:gd name="T61" fmla="*/ 877 h 899"/>
                  <a:gd name="T62" fmla="*/ 380 w 889"/>
                  <a:gd name="T63" fmla="*/ 862 h 899"/>
                  <a:gd name="T64" fmla="*/ 373 w 889"/>
                  <a:gd name="T65" fmla="*/ 844 h 899"/>
                  <a:gd name="T66" fmla="*/ 370 w 889"/>
                  <a:gd name="T67" fmla="*/ 824 h 899"/>
                  <a:gd name="T68" fmla="*/ 368 w 889"/>
                  <a:gd name="T69" fmla="*/ 780 h 899"/>
                  <a:gd name="T70" fmla="*/ 359 w 889"/>
                  <a:gd name="T71" fmla="*/ 738 h 899"/>
                  <a:gd name="T72" fmla="*/ 347 w 889"/>
                  <a:gd name="T73" fmla="*/ 696 h 899"/>
                  <a:gd name="T74" fmla="*/ 330 w 889"/>
                  <a:gd name="T75" fmla="*/ 657 h 899"/>
                  <a:gd name="T76" fmla="*/ 309 w 889"/>
                  <a:gd name="T77" fmla="*/ 618 h 899"/>
                  <a:gd name="T78" fmla="*/ 282 w 889"/>
                  <a:gd name="T79" fmla="*/ 584 h 899"/>
                  <a:gd name="T80" fmla="*/ 222 w 889"/>
                  <a:gd name="T81" fmla="*/ 507 h 899"/>
                  <a:gd name="T82" fmla="*/ 167 w 889"/>
                  <a:gd name="T83" fmla="*/ 430 h 899"/>
                  <a:gd name="T84" fmla="*/ 118 w 889"/>
                  <a:gd name="T85" fmla="*/ 350 h 899"/>
                  <a:gd name="T86" fmla="*/ 74 w 889"/>
                  <a:gd name="T87" fmla="*/ 269 h 899"/>
                  <a:gd name="T88" fmla="*/ 36 w 889"/>
                  <a:gd name="T89" fmla="*/ 186 h 899"/>
                  <a:gd name="T90" fmla="*/ 4 w 889"/>
                  <a:gd name="T91" fmla="*/ 101 h 899"/>
                  <a:gd name="T92" fmla="*/ 0 w 889"/>
                  <a:gd name="T93" fmla="*/ 84 h 899"/>
                  <a:gd name="T94" fmla="*/ 0 w 889"/>
                  <a:gd name="T95" fmla="*/ 66 h 899"/>
                  <a:gd name="T96" fmla="*/ 4 w 889"/>
                  <a:gd name="T97" fmla="*/ 48 h 899"/>
                  <a:gd name="T98" fmla="*/ 12 w 889"/>
                  <a:gd name="T99" fmla="*/ 33 h 899"/>
                  <a:gd name="T100" fmla="*/ 25 w 889"/>
                  <a:gd name="T101" fmla="*/ 19 h 899"/>
                  <a:gd name="T102" fmla="*/ 39 w 889"/>
                  <a:gd name="T103" fmla="*/ 9 h 899"/>
                  <a:gd name="T104" fmla="*/ 56 w 889"/>
                  <a:gd name="T105" fmla="*/ 2 h 899"/>
                  <a:gd name="T106" fmla="*/ 74 w 889"/>
                  <a:gd name="T107" fmla="*/ 0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89" h="899">
                    <a:moveTo>
                      <a:pt x="74" y="0"/>
                    </a:moveTo>
                    <a:lnTo>
                      <a:pt x="815" y="0"/>
                    </a:lnTo>
                    <a:lnTo>
                      <a:pt x="832" y="2"/>
                    </a:lnTo>
                    <a:lnTo>
                      <a:pt x="849" y="9"/>
                    </a:lnTo>
                    <a:lnTo>
                      <a:pt x="864" y="19"/>
                    </a:lnTo>
                    <a:lnTo>
                      <a:pt x="876" y="33"/>
                    </a:lnTo>
                    <a:lnTo>
                      <a:pt x="885" y="48"/>
                    </a:lnTo>
                    <a:lnTo>
                      <a:pt x="889" y="66"/>
                    </a:lnTo>
                    <a:lnTo>
                      <a:pt x="889" y="84"/>
                    </a:lnTo>
                    <a:lnTo>
                      <a:pt x="886" y="101"/>
                    </a:lnTo>
                    <a:lnTo>
                      <a:pt x="853" y="186"/>
                    </a:lnTo>
                    <a:lnTo>
                      <a:pt x="815" y="269"/>
                    </a:lnTo>
                    <a:lnTo>
                      <a:pt x="770" y="350"/>
                    </a:lnTo>
                    <a:lnTo>
                      <a:pt x="722" y="430"/>
                    </a:lnTo>
                    <a:lnTo>
                      <a:pt x="667" y="507"/>
                    </a:lnTo>
                    <a:lnTo>
                      <a:pt x="607" y="584"/>
                    </a:lnTo>
                    <a:lnTo>
                      <a:pt x="580" y="618"/>
                    </a:lnTo>
                    <a:lnTo>
                      <a:pt x="559" y="657"/>
                    </a:lnTo>
                    <a:lnTo>
                      <a:pt x="542" y="696"/>
                    </a:lnTo>
                    <a:lnTo>
                      <a:pt x="530" y="738"/>
                    </a:lnTo>
                    <a:lnTo>
                      <a:pt x="522" y="780"/>
                    </a:lnTo>
                    <a:lnTo>
                      <a:pt x="519" y="824"/>
                    </a:lnTo>
                    <a:lnTo>
                      <a:pt x="516" y="844"/>
                    </a:lnTo>
                    <a:lnTo>
                      <a:pt x="509" y="862"/>
                    </a:lnTo>
                    <a:lnTo>
                      <a:pt x="498" y="877"/>
                    </a:lnTo>
                    <a:lnTo>
                      <a:pt x="482" y="889"/>
                    </a:lnTo>
                    <a:lnTo>
                      <a:pt x="465" y="897"/>
                    </a:lnTo>
                    <a:lnTo>
                      <a:pt x="445" y="899"/>
                    </a:lnTo>
                    <a:lnTo>
                      <a:pt x="424" y="897"/>
                    </a:lnTo>
                    <a:lnTo>
                      <a:pt x="407" y="889"/>
                    </a:lnTo>
                    <a:lnTo>
                      <a:pt x="391" y="877"/>
                    </a:lnTo>
                    <a:lnTo>
                      <a:pt x="380" y="862"/>
                    </a:lnTo>
                    <a:lnTo>
                      <a:pt x="373" y="844"/>
                    </a:lnTo>
                    <a:lnTo>
                      <a:pt x="370" y="824"/>
                    </a:lnTo>
                    <a:lnTo>
                      <a:pt x="368" y="780"/>
                    </a:lnTo>
                    <a:lnTo>
                      <a:pt x="359" y="738"/>
                    </a:lnTo>
                    <a:lnTo>
                      <a:pt x="347" y="696"/>
                    </a:lnTo>
                    <a:lnTo>
                      <a:pt x="330" y="657"/>
                    </a:lnTo>
                    <a:lnTo>
                      <a:pt x="309" y="618"/>
                    </a:lnTo>
                    <a:lnTo>
                      <a:pt x="282" y="584"/>
                    </a:lnTo>
                    <a:lnTo>
                      <a:pt x="222" y="507"/>
                    </a:lnTo>
                    <a:lnTo>
                      <a:pt x="167" y="430"/>
                    </a:lnTo>
                    <a:lnTo>
                      <a:pt x="118" y="350"/>
                    </a:lnTo>
                    <a:lnTo>
                      <a:pt x="74" y="269"/>
                    </a:lnTo>
                    <a:lnTo>
                      <a:pt x="36" y="186"/>
                    </a:lnTo>
                    <a:lnTo>
                      <a:pt x="4" y="101"/>
                    </a:lnTo>
                    <a:lnTo>
                      <a:pt x="0" y="84"/>
                    </a:lnTo>
                    <a:lnTo>
                      <a:pt x="0" y="66"/>
                    </a:lnTo>
                    <a:lnTo>
                      <a:pt x="4" y="48"/>
                    </a:lnTo>
                    <a:lnTo>
                      <a:pt x="12" y="33"/>
                    </a:lnTo>
                    <a:lnTo>
                      <a:pt x="25" y="19"/>
                    </a:lnTo>
                    <a:lnTo>
                      <a:pt x="39" y="9"/>
                    </a:lnTo>
                    <a:lnTo>
                      <a:pt x="56" y="2"/>
                    </a:lnTo>
                    <a:lnTo>
                      <a:pt x="7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158">
                <a:extLst>
                  <a:ext uri="{FF2B5EF4-FFF2-40B4-BE49-F238E27FC236}">
                    <a16:creationId xmlns:a16="http://schemas.microsoft.com/office/drawing/2014/main" id="{261F83ED-0A9A-4C79-BC29-2FF6A596AF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825625" y="3530601"/>
                <a:ext cx="236538" cy="157163"/>
              </a:xfrm>
              <a:custGeom>
                <a:avLst/>
                <a:gdLst>
                  <a:gd name="T0" fmla="*/ 822 w 1643"/>
                  <a:gd name="T1" fmla="*/ 0 h 1090"/>
                  <a:gd name="T2" fmla="*/ 842 w 1643"/>
                  <a:gd name="T3" fmla="*/ 2 h 1090"/>
                  <a:gd name="T4" fmla="*/ 859 w 1643"/>
                  <a:gd name="T5" fmla="*/ 10 h 1090"/>
                  <a:gd name="T6" fmla="*/ 875 w 1643"/>
                  <a:gd name="T7" fmla="*/ 22 h 1090"/>
                  <a:gd name="T8" fmla="*/ 886 w 1643"/>
                  <a:gd name="T9" fmla="*/ 36 h 1090"/>
                  <a:gd name="T10" fmla="*/ 893 w 1643"/>
                  <a:gd name="T11" fmla="*/ 55 h 1090"/>
                  <a:gd name="T12" fmla="*/ 896 w 1643"/>
                  <a:gd name="T13" fmla="*/ 75 h 1090"/>
                  <a:gd name="T14" fmla="*/ 900 w 1643"/>
                  <a:gd name="T15" fmla="*/ 115 h 1090"/>
                  <a:gd name="T16" fmla="*/ 908 w 1643"/>
                  <a:gd name="T17" fmla="*/ 156 h 1090"/>
                  <a:gd name="T18" fmla="*/ 923 w 1643"/>
                  <a:gd name="T19" fmla="*/ 195 h 1090"/>
                  <a:gd name="T20" fmla="*/ 943 w 1643"/>
                  <a:gd name="T21" fmla="*/ 234 h 1090"/>
                  <a:gd name="T22" fmla="*/ 969 w 1643"/>
                  <a:gd name="T23" fmla="*/ 272 h 1090"/>
                  <a:gd name="T24" fmla="*/ 1000 w 1643"/>
                  <a:gd name="T25" fmla="*/ 309 h 1090"/>
                  <a:gd name="T26" fmla="*/ 1036 w 1643"/>
                  <a:gd name="T27" fmla="*/ 344 h 1090"/>
                  <a:gd name="T28" fmla="*/ 1077 w 1643"/>
                  <a:gd name="T29" fmla="*/ 377 h 1090"/>
                  <a:gd name="T30" fmla="*/ 1168 w 1643"/>
                  <a:gd name="T31" fmla="*/ 448 h 1090"/>
                  <a:gd name="T32" fmla="*/ 1253 w 1643"/>
                  <a:gd name="T33" fmla="*/ 520 h 1090"/>
                  <a:gd name="T34" fmla="*/ 1332 w 1643"/>
                  <a:gd name="T35" fmla="*/ 593 h 1090"/>
                  <a:gd name="T36" fmla="*/ 1405 w 1643"/>
                  <a:gd name="T37" fmla="*/ 667 h 1090"/>
                  <a:gd name="T38" fmla="*/ 1472 w 1643"/>
                  <a:gd name="T39" fmla="*/ 743 h 1090"/>
                  <a:gd name="T40" fmla="*/ 1532 w 1643"/>
                  <a:gd name="T41" fmla="*/ 820 h 1090"/>
                  <a:gd name="T42" fmla="*/ 1585 w 1643"/>
                  <a:gd name="T43" fmla="*/ 898 h 1090"/>
                  <a:gd name="T44" fmla="*/ 1634 w 1643"/>
                  <a:gd name="T45" fmla="*/ 977 h 1090"/>
                  <a:gd name="T46" fmla="*/ 1641 w 1643"/>
                  <a:gd name="T47" fmla="*/ 995 h 1090"/>
                  <a:gd name="T48" fmla="*/ 1643 w 1643"/>
                  <a:gd name="T49" fmla="*/ 1015 h 1090"/>
                  <a:gd name="T50" fmla="*/ 1640 w 1643"/>
                  <a:gd name="T51" fmla="*/ 1034 h 1090"/>
                  <a:gd name="T52" fmla="*/ 1633 w 1643"/>
                  <a:gd name="T53" fmla="*/ 1052 h 1090"/>
                  <a:gd name="T54" fmla="*/ 1620 w 1643"/>
                  <a:gd name="T55" fmla="*/ 1068 h 1090"/>
                  <a:gd name="T56" fmla="*/ 1606 w 1643"/>
                  <a:gd name="T57" fmla="*/ 1079 h 1090"/>
                  <a:gd name="T58" fmla="*/ 1587 w 1643"/>
                  <a:gd name="T59" fmla="*/ 1087 h 1090"/>
                  <a:gd name="T60" fmla="*/ 1568 w 1643"/>
                  <a:gd name="T61" fmla="*/ 1090 h 1090"/>
                  <a:gd name="T62" fmla="*/ 74 w 1643"/>
                  <a:gd name="T63" fmla="*/ 1090 h 1090"/>
                  <a:gd name="T64" fmla="*/ 56 w 1643"/>
                  <a:gd name="T65" fmla="*/ 1087 h 1090"/>
                  <a:gd name="T66" fmla="*/ 37 w 1643"/>
                  <a:gd name="T67" fmla="*/ 1079 h 1090"/>
                  <a:gd name="T68" fmla="*/ 22 w 1643"/>
                  <a:gd name="T69" fmla="*/ 1068 h 1090"/>
                  <a:gd name="T70" fmla="*/ 10 w 1643"/>
                  <a:gd name="T71" fmla="*/ 1052 h 1090"/>
                  <a:gd name="T72" fmla="*/ 3 w 1643"/>
                  <a:gd name="T73" fmla="*/ 1034 h 1090"/>
                  <a:gd name="T74" fmla="*/ 0 w 1643"/>
                  <a:gd name="T75" fmla="*/ 1015 h 1090"/>
                  <a:gd name="T76" fmla="*/ 2 w 1643"/>
                  <a:gd name="T77" fmla="*/ 995 h 1090"/>
                  <a:gd name="T78" fmla="*/ 10 w 1643"/>
                  <a:gd name="T79" fmla="*/ 977 h 1090"/>
                  <a:gd name="T80" fmla="*/ 58 w 1643"/>
                  <a:gd name="T81" fmla="*/ 898 h 1090"/>
                  <a:gd name="T82" fmla="*/ 112 w 1643"/>
                  <a:gd name="T83" fmla="*/ 820 h 1090"/>
                  <a:gd name="T84" fmla="*/ 173 w 1643"/>
                  <a:gd name="T85" fmla="*/ 743 h 1090"/>
                  <a:gd name="T86" fmla="*/ 239 w 1643"/>
                  <a:gd name="T87" fmla="*/ 667 h 1090"/>
                  <a:gd name="T88" fmla="*/ 311 w 1643"/>
                  <a:gd name="T89" fmla="*/ 593 h 1090"/>
                  <a:gd name="T90" fmla="*/ 390 w 1643"/>
                  <a:gd name="T91" fmla="*/ 520 h 1090"/>
                  <a:gd name="T92" fmla="*/ 475 w 1643"/>
                  <a:gd name="T93" fmla="*/ 448 h 1090"/>
                  <a:gd name="T94" fmla="*/ 566 w 1643"/>
                  <a:gd name="T95" fmla="*/ 377 h 1090"/>
                  <a:gd name="T96" fmla="*/ 607 w 1643"/>
                  <a:gd name="T97" fmla="*/ 344 h 1090"/>
                  <a:gd name="T98" fmla="*/ 643 w 1643"/>
                  <a:gd name="T99" fmla="*/ 309 h 1090"/>
                  <a:gd name="T100" fmla="*/ 674 w 1643"/>
                  <a:gd name="T101" fmla="*/ 272 h 1090"/>
                  <a:gd name="T102" fmla="*/ 700 w 1643"/>
                  <a:gd name="T103" fmla="*/ 234 h 1090"/>
                  <a:gd name="T104" fmla="*/ 720 w 1643"/>
                  <a:gd name="T105" fmla="*/ 195 h 1090"/>
                  <a:gd name="T106" fmla="*/ 735 w 1643"/>
                  <a:gd name="T107" fmla="*/ 156 h 1090"/>
                  <a:gd name="T108" fmla="*/ 744 w 1643"/>
                  <a:gd name="T109" fmla="*/ 115 h 1090"/>
                  <a:gd name="T110" fmla="*/ 747 w 1643"/>
                  <a:gd name="T111" fmla="*/ 75 h 1090"/>
                  <a:gd name="T112" fmla="*/ 750 w 1643"/>
                  <a:gd name="T113" fmla="*/ 55 h 1090"/>
                  <a:gd name="T114" fmla="*/ 757 w 1643"/>
                  <a:gd name="T115" fmla="*/ 36 h 1090"/>
                  <a:gd name="T116" fmla="*/ 768 w 1643"/>
                  <a:gd name="T117" fmla="*/ 22 h 1090"/>
                  <a:gd name="T118" fmla="*/ 784 w 1643"/>
                  <a:gd name="T119" fmla="*/ 10 h 1090"/>
                  <a:gd name="T120" fmla="*/ 801 w 1643"/>
                  <a:gd name="T121" fmla="*/ 2 h 1090"/>
                  <a:gd name="T122" fmla="*/ 822 w 1643"/>
                  <a:gd name="T123" fmla="*/ 0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643" h="1090">
                    <a:moveTo>
                      <a:pt x="822" y="0"/>
                    </a:moveTo>
                    <a:lnTo>
                      <a:pt x="842" y="2"/>
                    </a:lnTo>
                    <a:lnTo>
                      <a:pt x="859" y="10"/>
                    </a:lnTo>
                    <a:lnTo>
                      <a:pt x="875" y="22"/>
                    </a:lnTo>
                    <a:lnTo>
                      <a:pt x="886" y="36"/>
                    </a:lnTo>
                    <a:lnTo>
                      <a:pt x="893" y="55"/>
                    </a:lnTo>
                    <a:lnTo>
                      <a:pt x="896" y="75"/>
                    </a:lnTo>
                    <a:lnTo>
                      <a:pt x="900" y="115"/>
                    </a:lnTo>
                    <a:lnTo>
                      <a:pt x="908" y="156"/>
                    </a:lnTo>
                    <a:lnTo>
                      <a:pt x="923" y="195"/>
                    </a:lnTo>
                    <a:lnTo>
                      <a:pt x="943" y="234"/>
                    </a:lnTo>
                    <a:lnTo>
                      <a:pt x="969" y="272"/>
                    </a:lnTo>
                    <a:lnTo>
                      <a:pt x="1000" y="309"/>
                    </a:lnTo>
                    <a:lnTo>
                      <a:pt x="1036" y="344"/>
                    </a:lnTo>
                    <a:lnTo>
                      <a:pt x="1077" y="377"/>
                    </a:lnTo>
                    <a:lnTo>
                      <a:pt x="1168" y="448"/>
                    </a:lnTo>
                    <a:lnTo>
                      <a:pt x="1253" y="520"/>
                    </a:lnTo>
                    <a:lnTo>
                      <a:pt x="1332" y="593"/>
                    </a:lnTo>
                    <a:lnTo>
                      <a:pt x="1405" y="667"/>
                    </a:lnTo>
                    <a:lnTo>
                      <a:pt x="1472" y="743"/>
                    </a:lnTo>
                    <a:lnTo>
                      <a:pt x="1532" y="820"/>
                    </a:lnTo>
                    <a:lnTo>
                      <a:pt x="1585" y="898"/>
                    </a:lnTo>
                    <a:lnTo>
                      <a:pt x="1634" y="977"/>
                    </a:lnTo>
                    <a:lnTo>
                      <a:pt x="1641" y="995"/>
                    </a:lnTo>
                    <a:lnTo>
                      <a:pt x="1643" y="1015"/>
                    </a:lnTo>
                    <a:lnTo>
                      <a:pt x="1640" y="1034"/>
                    </a:lnTo>
                    <a:lnTo>
                      <a:pt x="1633" y="1052"/>
                    </a:lnTo>
                    <a:lnTo>
                      <a:pt x="1620" y="1068"/>
                    </a:lnTo>
                    <a:lnTo>
                      <a:pt x="1606" y="1079"/>
                    </a:lnTo>
                    <a:lnTo>
                      <a:pt x="1587" y="1087"/>
                    </a:lnTo>
                    <a:lnTo>
                      <a:pt x="1568" y="1090"/>
                    </a:lnTo>
                    <a:lnTo>
                      <a:pt x="74" y="1090"/>
                    </a:lnTo>
                    <a:lnTo>
                      <a:pt x="56" y="1087"/>
                    </a:lnTo>
                    <a:lnTo>
                      <a:pt x="37" y="1079"/>
                    </a:lnTo>
                    <a:lnTo>
                      <a:pt x="22" y="1068"/>
                    </a:lnTo>
                    <a:lnTo>
                      <a:pt x="10" y="1052"/>
                    </a:lnTo>
                    <a:lnTo>
                      <a:pt x="3" y="1034"/>
                    </a:lnTo>
                    <a:lnTo>
                      <a:pt x="0" y="1015"/>
                    </a:lnTo>
                    <a:lnTo>
                      <a:pt x="2" y="995"/>
                    </a:lnTo>
                    <a:lnTo>
                      <a:pt x="10" y="977"/>
                    </a:lnTo>
                    <a:lnTo>
                      <a:pt x="58" y="898"/>
                    </a:lnTo>
                    <a:lnTo>
                      <a:pt x="112" y="820"/>
                    </a:lnTo>
                    <a:lnTo>
                      <a:pt x="173" y="743"/>
                    </a:lnTo>
                    <a:lnTo>
                      <a:pt x="239" y="667"/>
                    </a:lnTo>
                    <a:lnTo>
                      <a:pt x="311" y="593"/>
                    </a:lnTo>
                    <a:lnTo>
                      <a:pt x="390" y="520"/>
                    </a:lnTo>
                    <a:lnTo>
                      <a:pt x="475" y="448"/>
                    </a:lnTo>
                    <a:lnTo>
                      <a:pt x="566" y="377"/>
                    </a:lnTo>
                    <a:lnTo>
                      <a:pt x="607" y="344"/>
                    </a:lnTo>
                    <a:lnTo>
                      <a:pt x="643" y="309"/>
                    </a:lnTo>
                    <a:lnTo>
                      <a:pt x="674" y="272"/>
                    </a:lnTo>
                    <a:lnTo>
                      <a:pt x="700" y="234"/>
                    </a:lnTo>
                    <a:lnTo>
                      <a:pt x="720" y="195"/>
                    </a:lnTo>
                    <a:lnTo>
                      <a:pt x="735" y="156"/>
                    </a:lnTo>
                    <a:lnTo>
                      <a:pt x="744" y="115"/>
                    </a:lnTo>
                    <a:lnTo>
                      <a:pt x="747" y="75"/>
                    </a:lnTo>
                    <a:lnTo>
                      <a:pt x="750" y="55"/>
                    </a:lnTo>
                    <a:lnTo>
                      <a:pt x="757" y="36"/>
                    </a:lnTo>
                    <a:lnTo>
                      <a:pt x="768" y="22"/>
                    </a:lnTo>
                    <a:lnTo>
                      <a:pt x="784" y="10"/>
                    </a:lnTo>
                    <a:lnTo>
                      <a:pt x="801" y="2"/>
                    </a:lnTo>
                    <a:lnTo>
                      <a:pt x="8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159">
                <a:extLst>
                  <a:ext uri="{FF2B5EF4-FFF2-40B4-BE49-F238E27FC236}">
                    <a16:creationId xmlns:a16="http://schemas.microsoft.com/office/drawing/2014/main" id="{E650F287-11EF-494F-972C-763E29900BA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917700" y="3270251"/>
                <a:ext cx="420688" cy="477838"/>
              </a:xfrm>
              <a:custGeom>
                <a:avLst/>
                <a:gdLst>
                  <a:gd name="T0" fmla="*/ 543 w 2912"/>
                  <a:gd name="T1" fmla="*/ 556 h 3309"/>
                  <a:gd name="T2" fmla="*/ 666 w 2912"/>
                  <a:gd name="T3" fmla="*/ 865 h 3309"/>
                  <a:gd name="T4" fmla="*/ 830 w 2912"/>
                  <a:gd name="T5" fmla="*/ 1139 h 3309"/>
                  <a:gd name="T6" fmla="*/ 1012 w 2912"/>
                  <a:gd name="T7" fmla="*/ 1380 h 3309"/>
                  <a:gd name="T8" fmla="*/ 1159 w 2912"/>
                  <a:gd name="T9" fmla="*/ 1557 h 3309"/>
                  <a:gd name="T10" fmla="*/ 1195 w 2912"/>
                  <a:gd name="T11" fmla="*/ 1655 h 3309"/>
                  <a:gd name="T12" fmla="*/ 1159 w 2912"/>
                  <a:gd name="T13" fmla="*/ 1752 h 3309"/>
                  <a:gd name="T14" fmla="*/ 1012 w 2912"/>
                  <a:gd name="T15" fmla="*/ 1929 h 3309"/>
                  <a:gd name="T16" fmla="*/ 830 w 2912"/>
                  <a:gd name="T17" fmla="*/ 2171 h 3309"/>
                  <a:gd name="T18" fmla="*/ 666 w 2912"/>
                  <a:gd name="T19" fmla="*/ 2445 h 3309"/>
                  <a:gd name="T20" fmla="*/ 543 w 2912"/>
                  <a:gd name="T21" fmla="*/ 2754 h 3309"/>
                  <a:gd name="T22" fmla="*/ 2419 w 2912"/>
                  <a:gd name="T23" fmla="*/ 3008 h 3309"/>
                  <a:gd name="T24" fmla="*/ 2343 w 2912"/>
                  <a:gd name="T25" fmla="*/ 2673 h 3309"/>
                  <a:gd name="T26" fmla="*/ 2207 w 2912"/>
                  <a:gd name="T27" fmla="*/ 2374 h 3309"/>
                  <a:gd name="T28" fmla="*/ 2035 w 2912"/>
                  <a:gd name="T29" fmla="*/ 2107 h 3309"/>
                  <a:gd name="T30" fmla="*/ 1854 w 2912"/>
                  <a:gd name="T31" fmla="*/ 1873 h 3309"/>
                  <a:gd name="T32" fmla="*/ 1737 w 2912"/>
                  <a:gd name="T33" fmla="*/ 1730 h 3309"/>
                  <a:gd name="T34" fmla="*/ 1719 w 2912"/>
                  <a:gd name="T35" fmla="*/ 1629 h 3309"/>
                  <a:gd name="T36" fmla="*/ 1766 w 2912"/>
                  <a:gd name="T37" fmla="*/ 1542 h 3309"/>
                  <a:gd name="T38" fmla="*/ 1945 w 2912"/>
                  <a:gd name="T39" fmla="*/ 1323 h 3309"/>
                  <a:gd name="T40" fmla="*/ 2124 w 2912"/>
                  <a:gd name="T41" fmla="*/ 1074 h 3309"/>
                  <a:gd name="T42" fmla="*/ 2281 w 2912"/>
                  <a:gd name="T43" fmla="*/ 790 h 3309"/>
                  <a:gd name="T44" fmla="*/ 2390 w 2912"/>
                  <a:gd name="T45" fmla="*/ 473 h 3309"/>
                  <a:gd name="T46" fmla="*/ 149 w 2912"/>
                  <a:gd name="T47" fmla="*/ 0 h 3309"/>
                  <a:gd name="T48" fmla="*/ 2846 w 2912"/>
                  <a:gd name="T49" fmla="*/ 25 h 3309"/>
                  <a:gd name="T50" fmla="*/ 2909 w 2912"/>
                  <a:gd name="T51" fmla="*/ 120 h 3309"/>
                  <a:gd name="T52" fmla="*/ 2886 w 2912"/>
                  <a:gd name="T53" fmla="*/ 234 h 3309"/>
                  <a:gd name="T54" fmla="*/ 2792 w 2912"/>
                  <a:gd name="T55" fmla="*/ 298 h 3309"/>
                  <a:gd name="T56" fmla="*/ 2690 w 2912"/>
                  <a:gd name="T57" fmla="*/ 491 h 3309"/>
                  <a:gd name="T58" fmla="*/ 2584 w 2912"/>
                  <a:gd name="T59" fmla="*/ 841 h 3309"/>
                  <a:gd name="T60" fmla="*/ 2427 w 2912"/>
                  <a:gd name="T61" fmla="*/ 1152 h 3309"/>
                  <a:gd name="T62" fmla="*/ 2245 w 2912"/>
                  <a:gd name="T63" fmla="*/ 1423 h 3309"/>
                  <a:gd name="T64" fmla="*/ 2061 w 2912"/>
                  <a:gd name="T65" fmla="*/ 1655 h 3309"/>
                  <a:gd name="T66" fmla="*/ 2245 w 2912"/>
                  <a:gd name="T67" fmla="*/ 1887 h 3309"/>
                  <a:gd name="T68" fmla="*/ 2427 w 2912"/>
                  <a:gd name="T69" fmla="*/ 2157 h 3309"/>
                  <a:gd name="T70" fmla="*/ 2584 w 2912"/>
                  <a:gd name="T71" fmla="*/ 2468 h 3309"/>
                  <a:gd name="T72" fmla="*/ 2690 w 2912"/>
                  <a:gd name="T73" fmla="*/ 2818 h 3309"/>
                  <a:gd name="T74" fmla="*/ 2792 w 2912"/>
                  <a:gd name="T75" fmla="*/ 3011 h 3309"/>
                  <a:gd name="T76" fmla="*/ 2886 w 2912"/>
                  <a:gd name="T77" fmla="*/ 3075 h 3309"/>
                  <a:gd name="T78" fmla="*/ 2909 w 2912"/>
                  <a:gd name="T79" fmla="*/ 3189 h 3309"/>
                  <a:gd name="T80" fmla="*/ 2846 w 2912"/>
                  <a:gd name="T81" fmla="*/ 3284 h 3309"/>
                  <a:gd name="T82" fmla="*/ 149 w 2912"/>
                  <a:gd name="T83" fmla="*/ 3309 h 3309"/>
                  <a:gd name="T84" fmla="*/ 43 w 2912"/>
                  <a:gd name="T85" fmla="*/ 3265 h 3309"/>
                  <a:gd name="T86" fmla="*/ 0 w 2912"/>
                  <a:gd name="T87" fmla="*/ 3159 h 3309"/>
                  <a:gd name="T88" fmla="*/ 43 w 2912"/>
                  <a:gd name="T89" fmla="*/ 3052 h 3309"/>
                  <a:gd name="T90" fmla="*/ 149 w 2912"/>
                  <a:gd name="T91" fmla="*/ 3008 h 3309"/>
                  <a:gd name="T92" fmla="*/ 242 w 2912"/>
                  <a:gd name="T93" fmla="*/ 2727 h 3309"/>
                  <a:gd name="T94" fmla="*/ 364 w 2912"/>
                  <a:gd name="T95" fmla="*/ 2387 h 3309"/>
                  <a:gd name="T96" fmla="*/ 528 w 2912"/>
                  <a:gd name="T97" fmla="*/ 2087 h 3309"/>
                  <a:gd name="T98" fmla="*/ 713 w 2912"/>
                  <a:gd name="T99" fmla="*/ 1825 h 3309"/>
                  <a:gd name="T100" fmla="*/ 804 w 2912"/>
                  <a:gd name="T101" fmla="*/ 1600 h 3309"/>
                  <a:gd name="T102" fmla="*/ 620 w 2912"/>
                  <a:gd name="T103" fmla="*/ 1359 h 3309"/>
                  <a:gd name="T104" fmla="*/ 442 w 2912"/>
                  <a:gd name="T105" fmla="*/ 1078 h 3309"/>
                  <a:gd name="T106" fmla="*/ 295 w 2912"/>
                  <a:gd name="T107" fmla="*/ 757 h 3309"/>
                  <a:gd name="T108" fmla="*/ 204 w 2912"/>
                  <a:gd name="T109" fmla="*/ 398 h 3309"/>
                  <a:gd name="T110" fmla="*/ 91 w 2912"/>
                  <a:gd name="T111" fmla="*/ 289 h 3309"/>
                  <a:gd name="T112" fmla="*/ 11 w 2912"/>
                  <a:gd name="T113" fmla="*/ 209 h 3309"/>
                  <a:gd name="T114" fmla="*/ 11 w 2912"/>
                  <a:gd name="T115" fmla="*/ 92 h 3309"/>
                  <a:gd name="T116" fmla="*/ 91 w 2912"/>
                  <a:gd name="T117" fmla="*/ 12 h 3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12" h="3309">
                    <a:moveTo>
                      <a:pt x="493" y="301"/>
                    </a:moveTo>
                    <a:lnTo>
                      <a:pt x="505" y="388"/>
                    </a:lnTo>
                    <a:lnTo>
                      <a:pt x="522" y="473"/>
                    </a:lnTo>
                    <a:lnTo>
                      <a:pt x="543" y="556"/>
                    </a:lnTo>
                    <a:lnTo>
                      <a:pt x="568" y="636"/>
                    </a:lnTo>
                    <a:lnTo>
                      <a:pt x="598" y="714"/>
                    </a:lnTo>
                    <a:lnTo>
                      <a:pt x="630" y="790"/>
                    </a:lnTo>
                    <a:lnTo>
                      <a:pt x="666" y="865"/>
                    </a:lnTo>
                    <a:lnTo>
                      <a:pt x="704" y="936"/>
                    </a:lnTo>
                    <a:lnTo>
                      <a:pt x="745" y="1006"/>
                    </a:lnTo>
                    <a:lnTo>
                      <a:pt x="787" y="1074"/>
                    </a:lnTo>
                    <a:lnTo>
                      <a:pt x="830" y="1139"/>
                    </a:lnTo>
                    <a:lnTo>
                      <a:pt x="876" y="1203"/>
                    </a:lnTo>
                    <a:lnTo>
                      <a:pt x="921" y="1264"/>
                    </a:lnTo>
                    <a:lnTo>
                      <a:pt x="967" y="1323"/>
                    </a:lnTo>
                    <a:lnTo>
                      <a:pt x="1012" y="1380"/>
                    </a:lnTo>
                    <a:lnTo>
                      <a:pt x="1057" y="1437"/>
                    </a:lnTo>
                    <a:lnTo>
                      <a:pt x="1102" y="1490"/>
                    </a:lnTo>
                    <a:lnTo>
                      <a:pt x="1145" y="1542"/>
                    </a:lnTo>
                    <a:lnTo>
                      <a:pt x="1159" y="1557"/>
                    </a:lnTo>
                    <a:lnTo>
                      <a:pt x="1174" y="1580"/>
                    </a:lnTo>
                    <a:lnTo>
                      <a:pt x="1186" y="1604"/>
                    </a:lnTo>
                    <a:lnTo>
                      <a:pt x="1192" y="1629"/>
                    </a:lnTo>
                    <a:lnTo>
                      <a:pt x="1195" y="1655"/>
                    </a:lnTo>
                    <a:lnTo>
                      <a:pt x="1192" y="1680"/>
                    </a:lnTo>
                    <a:lnTo>
                      <a:pt x="1186" y="1706"/>
                    </a:lnTo>
                    <a:lnTo>
                      <a:pt x="1174" y="1730"/>
                    </a:lnTo>
                    <a:lnTo>
                      <a:pt x="1159" y="1752"/>
                    </a:lnTo>
                    <a:lnTo>
                      <a:pt x="1145" y="1768"/>
                    </a:lnTo>
                    <a:lnTo>
                      <a:pt x="1102" y="1819"/>
                    </a:lnTo>
                    <a:lnTo>
                      <a:pt x="1057" y="1873"/>
                    </a:lnTo>
                    <a:lnTo>
                      <a:pt x="1012" y="1929"/>
                    </a:lnTo>
                    <a:lnTo>
                      <a:pt x="967" y="1987"/>
                    </a:lnTo>
                    <a:lnTo>
                      <a:pt x="921" y="2046"/>
                    </a:lnTo>
                    <a:lnTo>
                      <a:pt x="876" y="2107"/>
                    </a:lnTo>
                    <a:lnTo>
                      <a:pt x="830" y="2171"/>
                    </a:lnTo>
                    <a:lnTo>
                      <a:pt x="787" y="2236"/>
                    </a:lnTo>
                    <a:lnTo>
                      <a:pt x="745" y="2304"/>
                    </a:lnTo>
                    <a:lnTo>
                      <a:pt x="704" y="2374"/>
                    </a:lnTo>
                    <a:lnTo>
                      <a:pt x="666" y="2445"/>
                    </a:lnTo>
                    <a:lnTo>
                      <a:pt x="630" y="2519"/>
                    </a:lnTo>
                    <a:lnTo>
                      <a:pt x="598" y="2595"/>
                    </a:lnTo>
                    <a:lnTo>
                      <a:pt x="568" y="2673"/>
                    </a:lnTo>
                    <a:lnTo>
                      <a:pt x="543" y="2754"/>
                    </a:lnTo>
                    <a:lnTo>
                      <a:pt x="522" y="2836"/>
                    </a:lnTo>
                    <a:lnTo>
                      <a:pt x="505" y="2922"/>
                    </a:lnTo>
                    <a:lnTo>
                      <a:pt x="493" y="3008"/>
                    </a:lnTo>
                    <a:lnTo>
                      <a:pt x="2419" y="3008"/>
                    </a:lnTo>
                    <a:lnTo>
                      <a:pt x="2406" y="2922"/>
                    </a:lnTo>
                    <a:lnTo>
                      <a:pt x="2390" y="2836"/>
                    </a:lnTo>
                    <a:lnTo>
                      <a:pt x="2368" y="2754"/>
                    </a:lnTo>
                    <a:lnTo>
                      <a:pt x="2343" y="2673"/>
                    </a:lnTo>
                    <a:lnTo>
                      <a:pt x="2313" y="2595"/>
                    </a:lnTo>
                    <a:lnTo>
                      <a:pt x="2281" y="2519"/>
                    </a:lnTo>
                    <a:lnTo>
                      <a:pt x="2245" y="2445"/>
                    </a:lnTo>
                    <a:lnTo>
                      <a:pt x="2207" y="2374"/>
                    </a:lnTo>
                    <a:lnTo>
                      <a:pt x="2167" y="2304"/>
                    </a:lnTo>
                    <a:lnTo>
                      <a:pt x="2124" y="2236"/>
                    </a:lnTo>
                    <a:lnTo>
                      <a:pt x="2081" y="2171"/>
                    </a:lnTo>
                    <a:lnTo>
                      <a:pt x="2035" y="2107"/>
                    </a:lnTo>
                    <a:lnTo>
                      <a:pt x="1990" y="2046"/>
                    </a:lnTo>
                    <a:lnTo>
                      <a:pt x="1945" y="1987"/>
                    </a:lnTo>
                    <a:lnTo>
                      <a:pt x="1899" y="1929"/>
                    </a:lnTo>
                    <a:lnTo>
                      <a:pt x="1854" y="1873"/>
                    </a:lnTo>
                    <a:lnTo>
                      <a:pt x="1809" y="1819"/>
                    </a:lnTo>
                    <a:lnTo>
                      <a:pt x="1766" y="1768"/>
                    </a:lnTo>
                    <a:lnTo>
                      <a:pt x="1752" y="1752"/>
                    </a:lnTo>
                    <a:lnTo>
                      <a:pt x="1737" y="1730"/>
                    </a:lnTo>
                    <a:lnTo>
                      <a:pt x="1726" y="1706"/>
                    </a:lnTo>
                    <a:lnTo>
                      <a:pt x="1719" y="1680"/>
                    </a:lnTo>
                    <a:lnTo>
                      <a:pt x="1717" y="1655"/>
                    </a:lnTo>
                    <a:lnTo>
                      <a:pt x="1719" y="1629"/>
                    </a:lnTo>
                    <a:lnTo>
                      <a:pt x="1726" y="1604"/>
                    </a:lnTo>
                    <a:lnTo>
                      <a:pt x="1737" y="1580"/>
                    </a:lnTo>
                    <a:lnTo>
                      <a:pt x="1752" y="1557"/>
                    </a:lnTo>
                    <a:lnTo>
                      <a:pt x="1766" y="1542"/>
                    </a:lnTo>
                    <a:lnTo>
                      <a:pt x="1809" y="1490"/>
                    </a:lnTo>
                    <a:lnTo>
                      <a:pt x="1854" y="1437"/>
                    </a:lnTo>
                    <a:lnTo>
                      <a:pt x="1899" y="1380"/>
                    </a:lnTo>
                    <a:lnTo>
                      <a:pt x="1945" y="1323"/>
                    </a:lnTo>
                    <a:lnTo>
                      <a:pt x="1990" y="1264"/>
                    </a:lnTo>
                    <a:lnTo>
                      <a:pt x="2035" y="1203"/>
                    </a:lnTo>
                    <a:lnTo>
                      <a:pt x="2081" y="1139"/>
                    </a:lnTo>
                    <a:lnTo>
                      <a:pt x="2124" y="1074"/>
                    </a:lnTo>
                    <a:lnTo>
                      <a:pt x="2167" y="1006"/>
                    </a:lnTo>
                    <a:lnTo>
                      <a:pt x="2207" y="936"/>
                    </a:lnTo>
                    <a:lnTo>
                      <a:pt x="2245" y="865"/>
                    </a:lnTo>
                    <a:lnTo>
                      <a:pt x="2281" y="790"/>
                    </a:lnTo>
                    <a:lnTo>
                      <a:pt x="2313" y="714"/>
                    </a:lnTo>
                    <a:lnTo>
                      <a:pt x="2343" y="636"/>
                    </a:lnTo>
                    <a:lnTo>
                      <a:pt x="2368" y="556"/>
                    </a:lnTo>
                    <a:lnTo>
                      <a:pt x="2390" y="473"/>
                    </a:lnTo>
                    <a:lnTo>
                      <a:pt x="2406" y="388"/>
                    </a:lnTo>
                    <a:lnTo>
                      <a:pt x="2419" y="301"/>
                    </a:lnTo>
                    <a:lnTo>
                      <a:pt x="493" y="301"/>
                    </a:lnTo>
                    <a:close/>
                    <a:moveTo>
                      <a:pt x="149" y="0"/>
                    </a:moveTo>
                    <a:lnTo>
                      <a:pt x="2762" y="0"/>
                    </a:lnTo>
                    <a:lnTo>
                      <a:pt x="2792" y="3"/>
                    </a:lnTo>
                    <a:lnTo>
                      <a:pt x="2820" y="12"/>
                    </a:lnTo>
                    <a:lnTo>
                      <a:pt x="2846" y="25"/>
                    </a:lnTo>
                    <a:lnTo>
                      <a:pt x="2868" y="44"/>
                    </a:lnTo>
                    <a:lnTo>
                      <a:pt x="2886" y="67"/>
                    </a:lnTo>
                    <a:lnTo>
                      <a:pt x="2900" y="92"/>
                    </a:lnTo>
                    <a:lnTo>
                      <a:pt x="2909" y="120"/>
                    </a:lnTo>
                    <a:lnTo>
                      <a:pt x="2912" y="150"/>
                    </a:lnTo>
                    <a:lnTo>
                      <a:pt x="2909" y="180"/>
                    </a:lnTo>
                    <a:lnTo>
                      <a:pt x="2900" y="209"/>
                    </a:lnTo>
                    <a:lnTo>
                      <a:pt x="2886" y="234"/>
                    </a:lnTo>
                    <a:lnTo>
                      <a:pt x="2868" y="257"/>
                    </a:lnTo>
                    <a:lnTo>
                      <a:pt x="2846" y="275"/>
                    </a:lnTo>
                    <a:lnTo>
                      <a:pt x="2820" y="289"/>
                    </a:lnTo>
                    <a:lnTo>
                      <a:pt x="2792" y="298"/>
                    </a:lnTo>
                    <a:lnTo>
                      <a:pt x="2762" y="301"/>
                    </a:lnTo>
                    <a:lnTo>
                      <a:pt x="2718" y="301"/>
                    </a:lnTo>
                    <a:lnTo>
                      <a:pt x="2707" y="398"/>
                    </a:lnTo>
                    <a:lnTo>
                      <a:pt x="2690" y="491"/>
                    </a:lnTo>
                    <a:lnTo>
                      <a:pt x="2669" y="583"/>
                    </a:lnTo>
                    <a:lnTo>
                      <a:pt x="2645" y="671"/>
                    </a:lnTo>
                    <a:lnTo>
                      <a:pt x="2616" y="757"/>
                    </a:lnTo>
                    <a:lnTo>
                      <a:pt x="2584" y="841"/>
                    </a:lnTo>
                    <a:lnTo>
                      <a:pt x="2548" y="923"/>
                    </a:lnTo>
                    <a:lnTo>
                      <a:pt x="2510" y="1001"/>
                    </a:lnTo>
                    <a:lnTo>
                      <a:pt x="2469" y="1078"/>
                    </a:lnTo>
                    <a:lnTo>
                      <a:pt x="2427" y="1152"/>
                    </a:lnTo>
                    <a:lnTo>
                      <a:pt x="2383" y="1223"/>
                    </a:lnTo>
                    <a:lnTo>
                      <a:pt x="2338" y="1292"/>
                    </a:lnTo>
                    <a:lnTo>
                      <a:pt x="2292" y="1359"/>
                    </a:lnTo>
                    <a:lnTo>
                      <a:pt x="2245" y="1423"/>
                    </a:lnTo>
                    <a:lnTo>
                      <a:pt x="2199" y="1484"/>
                    </a:lnTo>
                    <a:lnTo>
                      <a:pt x="2152" y="1544"/>
                    </a:lnTo>
                    <a:lnTo>
                      <a:pt x="2107" y="1600"/>
                    </a:lnTo>
                    <a:lnTo>
                      <a:pt x="2061" y="1655"/>
                    </a:lnTo>
                    <a:lnTo>
                      <a:pt x="2107" y="1709"/>
                    </a:lnTo>
                    <a:lnTo>
                      <a:pt x="2152" y="1766"/>
                    </a:lnTo>
                    <a:lnTo>
                      <a:pt x="2199" y="1825"/>
                    </a:lnTo>
                    <a:lnTo>
                      <a:pt x="2245" y="1887"/>
                    </a:lnTo>
                    <a:lnTo>
                      <a:pt x="2292" y="1950"/>
                    </a:lnTo>
                    <a:lnTo>
                      <a:pt x="2338" y="2017"/>
                    </a:lnTo>
                    <a:lnTo>
                      <a:pt x="2383" y="2087"/>
                    </a:lnTo>
                    <a:lnTo>
                      <a:pt x="2427" y="2157"/>
                    </a:lnTo>
                    <a:lnTo>
                      <a:pt x="2469" y="2231"/>
                    </a:lnTo>
                    <a:lnTo>
                      <a:pt x="2510" y="2308"/>
                    </a:lnTo>
                    <a:lnTo>
                      <a:pt x="2548" y="2387"/>
                    </a:lnTo>
                    <a:lnTo>
                      <a:pt x="2584" y="2468"/>
                    </a:lnTo>
                    <a:lnTo>
                      <a:pt x="2616" y="2551"/>
                    </a:lnTo>
                    <a:lnTo>
                      <a:pt x="2645" y="2638"/>
                    </a:lnTo>
                    <a:lnTo>
                      <a:pt x="2669" y="2727"/>
                    </a:lnTo>
                    <a:lnTo>
                      <a:pt x="2690" y="2818"/>
                    </a:lnTo>
                    <a:lnTo>
                      <a:pt x="2707" y="2912"/>
                    </a:lnTo>
                    <a:lnTo>
                      <a:pt x="2718" y="3008"/>
                    </a:lnTo>
                    <a:lnTo>
                      <a:pt x="2762" y="3008"/>
                    </a:lnTo>
                    <a:lnTo>
                      <a:pt x="2792" y="3011"/>
                    </a:lnTo>
                    <a:lnTo>
                      <a:pt x="2820" y="3021"/>
                    </a:lnTo>
                    <a:lnTo>
                      <a:pt x="2846" y="3034"/>
                    </a:lnTo>
                    <a:lnTo>
                      <a:pt x="2868" y="3052"/>
                    </a:lnTo>
                    <a:lnTo>
                      <a:pt x="2886" y="3075"/>
                    </a:lnTo>
                    <a:lnTo>
                      <a:pt x="2900" y="3100"/>
                    </a:lnTo>
                    <a:lnTo>
                      <a:pt x="2909" y="3129"/>
                    </a:lnTo>
                    <a:lnTo>
                      <a:pt x="2912" y="3159"/>
                    </a:lnTo>
                    <a:lnTo>
                      <a:pt x="2909" y="3189"/>
                    </a:lnTo>
                    <a:lnTo>
                      <a:pt x="2900" y="3217"/>
                    </a:lnTo>
                    <a:lnTo>
                      <a:pt x="2886" y="3243"/>
                    </a:lnTo>
                    <a:lnTo>
                      <a:pt x="2868" y="3265"/>
                    </a:lnTo>
                    <a:lnTo>
                      <a:pt x="2846" y="3284"/>
                    </a:lnTo>
                    <a:lnTo>
                      <a:pt x="2820" y="3297"/>
                    </a:lnTo>
                    <a:lnTo>
                      <a:pt x="2792" y="3307"/>
                    </a:lnTo>
                    <a:lnTo>
                      <a:pt x="2762" y="3309"/>
                    </a:lnTo>
                    <a:lnTo>
                      <a:pt x="149" y="3309"/>
                    </a:lnTo>
                    <a:lnTo>
                      <a:pt x="119" y="3307"/>
                    </a:lnTo>
                    <a:lnTo>
                      <a:pt x="91" y="3297"/>
                    </a:lnTo>
                    <a:lnTo>
                      <a:pt x="65" y="3284"/>
                    </a:lnTo>
                    <a:lnTo>
                      <a:pt x="43" y="3265"/>
                    </a:lnTo>
                    <a:lnTo>
                      <a:pt x="25" y="3243"/>
                    </a:lnTo>
                    <a:lnTo>
                      <a:pt x="11" y="3217"/>
                    </a:lnTo>
                    <a:lnTo>
                      <a:pt x="2" y="3189"/>
                    </a:lnTo>
                    <a:lnTo>
                      <a:pt x="0" y="3159"/>
                    </a:lnTo>
                    <a:lnTo>
                      <a:pt x="2" y="3129"/>
                    </a:lnTo>
                    <a:lnTo>
                      <a:pt x="11" y="3100"/>
                    </a:lnTo>
                    <a:lnTo>
                      <a:pt x="25" y="3075"/>
                    </a:lnTo>
                    <a:lnTo>
                      <a:pt x="43" y="3052"/>
                    </a:lnTo>
                    <a:lnTo>
                      <a:pt x="65" y="3034"/>
                    </a:lnTo>
                    <a:lnTo>
                      <a:pt x="91" y="3021"/>
                    </a:lnTo>
                    <a:lnTo>
                      <a:pt x="119" y="3011"/>
                    </a:lnTo>
                    <a:lnTo>
                      <a:pt x="149" y="3008"/>
                    </a:lnTo>
                    <a:lnTo>
                      <a:pt x="193" y="3008"/>
                    </a:lnTo>
                    <a:lnTo>
                      <a:pt x="204" y="2912"/>
                    </a:lnTo>
                    <a:lnTo>
                      <a:pt x="221" y="2818"/>
                    </a:lnTo>
                    <a:lnTo>
                      <a:pt x="242" y="2727"/>
                    </a:lnTo>
                    <a:lnTo>
                      <a:pt x="266" y="2638"/>
                    </a:lnTo>
                    <a:lnTo>
                      <a:pt x="295" y="2551"/>
                    </a:lnTo>
                    <a:lnTo>
                      <a:pt x="327" y="2468"/>
                    </a:lnTo>
                    <a:lnTo>
                      <a:pt x="364" y="2387"/>
                    </a:lnTo>
                    <a:lnTo>
                      <a:pt x="402" y="2308"/>
                    </a:lnTo>
                    <a:lnTo>
                      <a:pt x="442" y="2231"/>
                    </a:lnTo>
                    <a:lnTo>
                      <a:pt x="484" y="2157"/>
                    </a:lnTo>
                    <a:lnTo>
                      <a:pt x="528" y="2087"/>
                    </a:lnTo>
                    <a:lnTo>
                      <a:pt x="573" y="2017"/>
                    </a:lnTo>
                    <a:lnTo>
                      <a:pt x="620" y="1950"/>
                    </a:lnTo>
                    <a:lnTo>
                      <a:pt x="666" y="1887"/>
                    </a:lnTo>
                    <a:lnTo>
                      <a:pt x="713" y="1825"/>
                    </a:lnTo>
                    <a:lnTo>
                      <a:pt x="759" y="1766"/>
                    </a:lnTo>
                    <a:lnTo>
                      <a:pt x="805" y="1709"/>
                    </a:lnTo>
                    <a:lnTo>
                      <a:pt x="850" y="1655"/>
                    </a:lnTo>
                    <a:lnTo>
                      <a:pt x="804" y="1600"/>
                    </a:lnTo>
                    <a:lnTo>
                      <a:pt x="759" y="1544"/>
                    </a:lnTo>
                    <a:lnTo>
                      <a:pt x="713" y="1484"/>
                    </a:lnTo>
                    <a:lnTo>
                      <a:pt x="666" y="1423"/>
                    </a:lnTo>
                    <a:lnTo>
                      <a:pt x="620" y="1359"/>
                    </a:lnTo>
                    <a:lnTo>
                      <a:pt x="573" y="1292"/>
                    </a:lnTo>
                    <a:lnTo>
                      <a:pt x="528" y="1223"/>
                    </a:lnTo>
                    <a:lnTo>
                      <a:pt x="484" y="1152"/>
                    </a:lnTo>
                    <a:lnTo>
                      <a:pt x="442" y="1078"/>
                    </a:lnTo>
                    <a:lnTo>
                      <a:pt x="401" y="1001"/>
                    </a:lnTo>
                    <a:lnTo>
                      <a:pt x="364" y="923"/>
                    </a:lnTo>
                    <a:lnTo>
                      <a:pt x="327" y="841"/>
                    </a:lnTo>
                    <a:lnTo>
                      <a:pt x="295" y="757"/>
                    </a:lnTo>
                    <a:lnTo>
                      <a:pt x="266" y="671"/>
                    </a:lnTo>
                    <a:lnTo>
                      <a:pt x="242" y="583"/>
                    </a:lnTo>
                    <a:lnTo>
                      <a:pt x="221" y="491"/>
                    </a:lnTo>
                    <a:lnTo>
                      <a:pt x="204" y="398"/>
                    </a:lnTo>
                    <a:lnTo>
                      <a:pt x="193" y="301"/>
                    </a:lnTo>
                    <a:lnTo>
                      <a:pt x="149" y="301"/>
                    </a:lnTo>
                    <a:lnTo>
                      <a:pt x="119" y="298"/>
                    </a:lnTo>
                    <a:lnTo>
                      <a:pt x="91" y="289"/>
                    </a:lnTo>
                    <a:lnTo>
                      <a:pt x="65" y="275"/>
                    </a:lnTo>
                    <a:lnTo>
                      <a:pt x="43" y="257"/>
                    </a:lnTo>
                    <a:lnTo>
                      <a:pt x="25" y="234"/>
                    </a:lnTo>
                    <a:lnTo>
                      <a:pt x="11" y="209"/>
                    </a:lnTo>
                    <a:lnTo>
                      <a:pt x="2" y="180"/>
                    </a:lnTo>
                    <a:lnTo>
                      <a:pt x="0" y="150"/>
                    </a:lnTo>
                    <a:lnTo>
                      <a:pt x="2" y="120"/>
                    </a:lnTo>
                    <a:lnTo>
                      <a:pt x="11" y="92"/>
                    </a:lnTo>
                    <a:lnTo>
                      <a:pt x="25" y="67"/>
                    </a:lnTo>
                    <a:lnTo>
                      <a:pt x="43" y="44"/>
                    </a:lnTo>
                    <a:lnTo>
                      <a:pt x="65" y="25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7" name="Group 287">
              <a:extLst>
                <a:ext uri="{FF2B5EF4-FFF2-40B4-BE49-F238E27FC236}">
                  <a16:creationId xmlns:a16="http://schemas.microsoft.com/office/drawing/2014/main" id="{CE2494ED-C9C4-4476-B0D6-F319E76813F5}"/>
                </a:ext>
              </a:extLst>
            </p:cNvPr>
            <p:cNvGrpSpPr/>
            <p:nvPr/>
          </p:nvGrpSpPr>
          <p:grpSpPr>
            <a:xfrm>
              <a:off x="5407728" y="2146307"/>
              <a:ext cx="1613656" cy="2061931"/>
              <a:chOff x="3814763" y="1249363"/>
              <a:chExt cx="3725863" cy="4760913"/>
            </a:xfrm>
          </p:grpSpPr>
          <p:sp>
            <p:nvSpPr>
              <p:cNvPr id="58" name="Freeform 65">
                <a:extLst>
                  <a:ext uri="{FF2B5EF4-FFF2-40B4-BE49-F238E27FC236}">
                    <a16:creationId xmlns:a16="http://schemas.microsoft.com/office/drawing/2014/main" id="{DED0AA47-45D2-431B-8FD0-35DA8B59FE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69151" y="2298700"/>
                <a:ext cx="371475" cy="2217738"/>
              </a:xfrm>
              <a:custGeom>
                <a:avLst/>
                <a:gdLst>
                  <a:gd name="T0" fmla="*/ 161 w 234"/>
                  <a:gd name="T1" fmla="*/ 0 h 1397"/>
                  <a:gd name="T2" fmla="*/ 234 w 234"/>
                  <a:gd name="T3" fmla="*/ 0 h 1397"/>
                  <a:gd name="T4" fmla="*/ 234 w 234"/>
                  <a:gd name="T5" fmla="*/ 1255 h 1397"/>
                  <a:gd name="T6" fmla="*/ 0 w 234"/>
                  <a:gd name="T7" fmla="*/ 1397 h 1397"/>
                  <a:gd name="T8" fmla="*/ 0 w 234"/>
                  <a:gd name="T9" fmla="*/ 70 h 1397"/>
                  <a:gd name="T10" fmla="*/ 161 w 234"/>
                  <a:gd name="T11" fmla="*/ 0 h 1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4" h="1397">
                    <a:moveTo>
                      <a:pt x="161" y="0"/>
                    </a:moveTo>
                    <a:lnTo>
                      <a:pt x="234" y="0"/>
                    </a:lnTo>
                    <a:lnTo>
                      <a:pt x="234" y="1255"/>
                    </a:lnTo>
                    <a:lnTo>
                      <a:pt x="0" y="1397"/>
                    </a:lnTo>
                    <a:lnTo>
                      <a:pt x="0" y="70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66">
                <a:extLst>
                  <a:ext uri="{FF2B5EF4-FFF2-40B4-BE49-F238E27FC236}">
                    <a16:creationId xmlns:a16="http://schemas.microsoft.com/office/drawing/2014/main" id="{3AD4C31F-41BE-4AF3-AC2C-1A9D88DAC8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97676" y="2298700"/>
                <a:ext cx="371475" cy="2217738"/>
              </a:xfrm>
              <a:custGeom>
                <a:avLst/>
                <a:gdLst>
                  <a:gd name="T0" fmla="*/ 0 w 234"/>
                  <a:gd name="T1" fmla="*/ 0 h 1397"/>
                  <a:gd name="T2" fmla="*/ 74 w 234"/>
                  <a:gd name="T3" fmla="*/ 0 h 1397"/>
                  <a:gd name="T4" fmla="*/ 234 w 234"/>
                  <a:gd name="T5" fmla="*/ 70 h 1397"/>
                  <a:gd name="T6" fmla="*/ 234 w 234"/>
                  <a:gd name="T7" fmla="*/ 1397 h 1397"/>
                  <a:gd name="T8" fmla="*/ 0 w 234"/>
                  <a:gd name="T9" fmla="*/ 1255 h 1397"/>
                  <a:gd name="T10" fmla="*/ 0 w 234"/>
                  <a:gd name="T11" fmla="*/ 0 h 1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4" h="1397">
                    <a:moveTo>
                      <a:pt x="0" y="0"/>
                    </a:moveTo>
                    <a:lnTo>
                      <a:pt x="74" y="0"/>
                    </a:lnTo>
                    <a:lnTo>
                      <a:pt x="234" y="70"/>
                    </a:lnTo>
                    <a:lnTo>
                      <a:pt x="234" y="1397"/>
                    </a:lnTo>
                    <a:lnTo>
                      <a:pt x="0" y="12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67">
                <a:extLst>
                  <a:ext uri="{FF2B5EF4-FFF2-40B4-BE49-F238E27FC236}">
                    <a16:creationId xmlns:a16="http://schemas.microsoft.com/office/drawing/2014/main" id="{65BF47C1-4394-4352-8919-6E0DD15961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97676" y="2112963"/>
                <a:ext cx="742950" cy="369888"/>
              </a:xfrm>
              <a:custGeom>
                <a:avLst/>
                <a:gdLst>
                  <a:gd name="T0" fmla="*/ 234 w 468"/>
                  <a:gd name="T1" fmla="*/ 0 h 233"/>
                  <a:gd name="T2" fmla="*/ 468 w 468"/>
                  <a:gd name="T3" fmla="*/ 117 h 233"/>
                  <a:gd name="T4" fmla="*/ 234 w 468"/>
                  <a:gd name="T5" fmla="*/ 233 h 233"/>
                  <a:gd name="T6" fmla="*/ 0 w 468"/>
                  <a:gd name="T7" fmla="*/ 117 h 233"/>
                  <a:gd name="T8" fmla="*/ 234 w 468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8" h="233">
                    <a:moveTo>
                      <a:pt x="234" y="0"/>
                    </a:moveTo>
                    <a:lnTo>
                      <a:pt x="468" y="117"/>
                    </a:lnTo>
                    <a:lnTo>
                      <a:pt x="234" y="233"/>
                    </a:lnTo>
                    <a:lnTo>
                      <a:pt x="0" y="117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68">
                <a:extLst>
                  <a:ext uri="{FF2B5EF4-FFF2-40B4-BE49-F238E27FC236}">
                    <a16:creationId xmlns:a16="http://schemas.microsoft.com/office/drawing/2014/main" id="{B6ED39F9-00F9-4A68-AD6D-16D6BA9F5B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0663" y="2844800"/>
                <a:ext cx="373063" cy="1930400"/>
              </a:xfrm>
              <a:custGeom>
                <a:avLst/>
                <a:gdLst>
                  <a:gd name="T0" fmla="*/ 161 w 235"/>
                  <a:gd name="T1" fmla="*/ 0 h 1216"/>
                  <a:gd name="T2" fmla="*/ 235 w 235"/>
                  <a:gd name="T3" fmla="*/ 0 h 1216"/>
                  <a:gd name="T4" fmla="*/ 235 w 235"/>
                  <a:gd name="T5" fmla="*/ 1076 h 1216"/>
                  <a:gd name="T6" fmla="*/ 0 w 235"/>
                  <a:gd name="T7" fmla="*/ 1216 h 1216"/>
                  <a:gd name="T8" fmla="*/ 0 w 235"/>
                  <a:gd name="T9" fmla="*/ 72 h 1216"/>
                  <a:gd name="T10" fmla="*/ 161 w 235"/>
                  <a:gd name="T1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5" h="1216">
                    <a:moveTo>
                      <a:pt x="161" y="0"/>
                    </a:moveTo>
                    <a:lnTo>
                      <a:pt x="235" y="0"/>
                    </a:lnTo>
                    <a:lnTo>
                      <a:pt x="235" y="1076"/>
                    </a:lnTo>
                    <a:lnTo>
                      <a:pt x="0" y="1216"/>
                    </a:lnTo>
                    <a:lnTo>
                      <a:pt x="0" y="72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9">
                <a:extLst>
                  <a:ext uri="{FF2B5EF4-FFF2-40B4-BE49-F238E27FC236}">
                    <a16:creationId xmlns:a16="http://schemas.microsoft.com/office/drawing/2014/main" id="{160CEE4B-089A-415C-BDDD-59D2A26603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9188" y="2844800"/>
                <a:ext cx="371475" cy="1930400"/>
              </a:xfrm>
              <a:custGeom>
                <a:avLst/>
                <a:gdLst>
                  <a:gd name="T0" fmla="*/ 0 w 234"/>
                  <a:gd name="T1" fmla="*/ 0 h 1216"/>
                  <a:gd name="T2" fmla="*/ 74 w 234"/>
                  <a:gd name="T3" fmla="*/ 0 h 1216"/>
                  <a:gd name="T4" fmla="*/ 234 w 234"/>
                  <a:gd name="T5" fmla="*/ 72 h 1216"/>
                  <a:gd name="T6" fmla="*/ 234 w 234"/>
                  <a:gd name="T7" fmla="*/ 1216 h 1216"/>
                  <a:gd name="T8" fmla="*/ 0 w 234"/>
                  <a:gd name="T9" fmla="*/ 1076 h 1216"/>
                  <a:gd name="T10" fmla="*/ 0 w 234"/>
                  <a:gd name="T1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4" h="1216">
                    <a:moveTo>
                      <a:pt x="0" y="0"/>
                    </a:moveTo>
                    <a:lnTo>
                      <a:pt x="74" y="0"/>
                    </a:lnTo>
                    <a:lnTo>
                      <a:pt x="234" y="72"/>
                    </a:lnTo>
                    <a:lnTo>
                      <a:pt x="234" y="1216"/>
                    </a:lnTo>
                    <a:lnTo>
                      <a:pt x="0" y="107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70">
                <a:extLst>
                  <a:ext uri="{FF2B5EF4-FFF2-40B4-BE49-F238E27FC236}">
                    <a16:creationId xmlns:a16="http://schemas.microsoft.com/office/drawing/2014/main" id="{3022E0CD-AE64-4346-A53F-1C7B2A287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9188" y="2660650"/>
                <a:ext cx="744538" cy="369888"/>
              </a:xfrm>
              <a:custGeom>
                <a:avLst/>
                <a:gdLst>
                  <a:gd name="T0" fmla="*/ 234 w 469"/>
                  <a:gd name="T1" fmla="*/ 0 h 233"/>
                  <a:gd name="T2" fmla="*/ 469 w 469"/>
                  <a:gd name="T3" fmla="*/ 116 h 233"/>
                  <a:gd name="T4" fmla="*/ 234 w 469"/>
                  <a:gd name="T5" fmla="*/ 233 h 233"/>
                  <a:gd name="T6" fmla="*/ 0 w 469"/>
                  <a:gd name="T7" fmla="*/ 116 h 233"/>
                  <a:gd name="T8" fmla="*/ 234 w 469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9" h="233">
                    <a:moveTo>
                      <a:pt x="234" y="0"/>
                    </a:moveTo>
                    <a:lnTo>
                      <a:pt x="469" y="116"/>
                    </a:lnTo>
                    <a:lnTo>
                      <a:pt x="234" y="233"/>
                    </a:lnTo>
                    <a:lnTo>
                      <a:pt x="0" y="116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71">
                <a:extLst>
                  <a:ext uri="{FF2B5EF4-FFF2-40B4-BE49-F238E27FC236}">
                    <a16:creationId xmlns:a16="http://schemas.microsoft.com/office/drawing/2014/main" id="{2F4C2FB4-908D-4AEA-9814-30D28A372E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3763" y="3368675"/>
                <a:ext cx="373063" cy="1727200"/>
              </a:xfrm>
              <a:custGeom>
                <a:avLst/>
                <a:gdLst>
                  <a:gd name="T0" fmla="*/ 161 w 235"/>
                  <a:gd name="T1" fmla="*/ 0 h 1088"/>
                  <a:gd name="T2" fmla="*/ 235 w 235"/>
                  <a:gd name="T3" fmla="*/ 0 h 1088"/>
                  <a:gd name="T4" fmla="*/ 235 w 235"/>
                  <a:gd name="T5" fmla="*/ 948 h 1088"/>
                  <a:gd name="T6" fmla="*/ 0 w 235"/>
                  <a:gd name="T7" fmla="*/ 1088 h 1088"/>
                  <a:gd name="T8" fmla="*/ 0 w 235"/>
                  <a:gd name="T9" fmla="*/ 71 h 1088"/>
                  <a:gd name="T10" fmla="*/ 161 w 235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5" h="1088">
                    <a:moveTo>
                      <a:pt x="161" y="0"/>
                    </a:moveTo>
                    <a:lnTo>
                      <a:pt x="235" y="0"/>
                    </a:lnTo>
                    <a:lnTo>
                      <a:pt x="235" y="948"/>
                    </a:lnTo>
                    <a:lnTo>
                      <a:pt x="0" y="1088"/>
                    </a:lnTo>
                    <a:lnTo>
                      <a:pt x="0" y="71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2">
                <a:extLst>
                  <a:ext uri="{FF2B5EF4-FFF2-40B4-BE49-F238E27FC236}">
                    <a16:creationId xmlns:a16="http://schemas.microsoft.com/office/drawing/2014/main" id="{E16E6DC6-1840-4E94-8342-4103AD5340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3876" y="3368675"/>
                <a:ext cx="369888" cy="1727200"/>
              </a:xfrm>
              <a:custGeom>
                <a:avLst/>
                <a:gdLst>
                  <a:gd name="T0" fmla="*/ 0 w 233"/>
                  <a:gd name="T1" fmla="*/ 0 h 1088"/>
                  <a:gd name="T2" fmla="*/ 74 w 233"/>
                  <a:gd name="T3" fmla="*/ 0 h 1088"/>
                  <a:gd name="T4" fmla="*/ 233 w 233"/>
                  <a:gd name="T5" fmla="*/ 71 h 1088"/>
                  <a:gd name="T6" fmla="*/ 233 w 233"/>
                  <a:gd name="T7" fmla="*/ 1088 h 1088"/>
                  <a:gd name="T8" fmla="*/ 0 w 233"/>
                  <a:gd name="T9" fmla="*/ 948 h 1088"/>
                  <a:gd name="T10" fmla="*/ 0 w 233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3" h="1088">
                    <a:moveTo>
                      <a:pt x="0" y="0"/>
                    </a:moveTo>
                    <a:lnTo>
                      <a:pt x="74" y="0"/>
                    </a:lnTo>
                    <a:lnTo>
                      <a:pt x="233" y="71"/>
                    </a:lnTo>
                    <a:lnTo>
                      <a:pt x="233" y="1088"/>
                    </a:lnTo>
                    <a:lnTo>
                      <a:pt x="0" y="9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3">
                <a:extLst>
                  <a:ext uri="{FF2B5EF4-FFF2-40B4-BE49-F238E27FC236}">
                    <a16:creationId xmlns:a16="http://schemas.microsoft.com/office/drawing/2014/main" id="{F4E24BAF-B4A0-47DD-B16B-BDBD049CA8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3876" y="3182938"/>
                <a:ext cx="742950" cy="371475"/>
              </a:xfrm>
              <a:custGeom>
                <a:avLst/>
                <a:gdLst>
                  <a:gd name="T0" fmla="*/ 233 w 468"/>
                  <a:gd name="T1" fmla="*/ 0 h 234"/>
                  <a:gd name="T2" fmla="*/ 468 w 468"/>
                  <a:gd name="T3" fmla="*/ 117 h 234"/>
                  <a:gd name="T4" fmla="*/ 233 w 468"/>
                  <a:gd name="T5" fmla="*/ 234 h 234"/>
                  <a:gd name="T6" fmla="*/ 0 w 468"/>
                  <a:gd name="T7" fmla="*/ 117 h 234"/>
                  <a:gd name="T8" fmla="*/ 233 w 468"/>
                  <a:gd name="T9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8" h="234">
                    <a:moveTo>
                      <a:pt x="233" y="0"/>
                    </a:moveTo>
                    <a:lnTo>
                      <a:pt x="468" y="117"/>
                    </a:lnTo>
                    <a:lnTo>
                      <a:pt x="233" y="234"/>
                    </a:lnTo>
                    <a:lnTo>
                      <a:pt x="0" y="117"/>
                    </a:lnTo>
                    <a:lnTo>
                      <a:pt x="233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4">
                <a:extLst>
                  <a:ext uri="{FF2B5EF4-FFF2-40B4-BE49-F238E27FC236}">
                    <a16:creationId xmlns:a16="http://schemas.microsoft.com/office/drawing/2014/main" id="{D9EBD756-55C3-4DF4-BF0C-556148E270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0676" y="3938588"/>
                <a:ext cx="373063" cy="1457325"/>
              </a:xfrm>
              <a:custGeom>
                <a:avLst/>
                <a:gdLst>
                  <a:gd name="T0" fmla="*/ 161 w 235"/>
                  <a:gd name="T1" fmla="*/ 0 h 918"/>
                  <a:gd name="T2" fmla="*/ 235 w 235"/>
                  <a:gd name="T3" fmla="*/ 0 h 918"/>
                  <a:gd name="T4" fmla="*/ 235 w 235"/>
                  <a:gd name="T5" fmla="*/ 778 h 918"/>
                  <a:gd name="T6" fmla="*/ 0 w 235"/>
                  <a:gd name="T7" fmla="*/ 918 h 918"/>
                  <a:gd name="T8" fmla="*/ 0 w 235"/>
                  <a:gd name="T9" fmla="*/ 70 h 918"/>
                  <a:gd name="T10" fmla="*/ 161 w 235"/>
                  <a:gd name="T11" fmla="*/ 0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5" h="918">
                    <a:moveTo>
                      <a:pt x="161" y="0"/>
                    </a:moveTo>
                    <a:lnTo>
                      <a:pt x="235" y="0"/>
                    </a:lnTo>
                    <a:lnTo>
                      <a:pt x="235" y="778"/>
                    </a:lnTo>
                    <a:lnTo>
                      <a:pt x="0" y="918"/>
                    </a:lnTo>
                    <a:lnTo>
                      <a:pt x="0" y="70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5">
                <a:extLst>
                  <a:ext uri="{FF2B5EF4-FFF2-40B4-BE49-F238E27FC236}">
                    <a16:creationId xmlns:a16="http://schemas.microsoft.com/office/drawing/2014/main" id="{513E51C7-631F-4670-AE86-8DDB8DC95F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0788" y="3938588"/>
                <a:ext cx="369888" cy="1457325"/>
              </a:xfrm>
              <a:custGeom>
                <a:avLst/>
                <a:gdLst>
                  <a:gd name="T0" fmla="*/ 0 w 233"/>
                  <a:gd name="T1" fmla="*/ 0 h 918"/>
                  <a:gd name="T2" fmla="*/ 73 w 233"/>
                  <a:gd name="T3" fmla="*/ 0 h 918"/>
                  <a:gd name="T4" fmla="*/ 233 w 233"/>
                  <a:gd name="T5" fmla="*/ 70 h 918"/>
                  <a:gd name="T6" fmla="*/ 233 w 233"/>
                  <a:gd name="T7" fmla="*/ 918 h 918"/>
                  <a:gd name="T8" fmla="*/ 0 w 233"/>
                  <a:gd name="T9" fmla="*/ 778 h 918"/>
                  <a:gd name="T10" fmla="*/ 0 w 233"/>
                  <a:gd name="T11" fmla="*/ 0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3" h="918">
                    <a:moveTo>
                      <a:pt x="0" y="0"/>
                    </a:moveTo>
                    <a:lnTo>
                      <a:pt x="73" y="0"/>
                    </a:lnTo>
                    <a:lnTo>
                      <a:pt x="233" y="70"/>
                    </a:lnTo>
                    <a:lnTo>
                      <a:pt x="233" y="918"/>
                    </a:lnTo>
                    <a:lnTo>
                      <a:pt x="0" y="7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6">
                <a:extLst>
                  <a:ext uri="{FF2B5EF4-FFF2-40B4-BE49-F238E27FC236}">
                    <a16:creationId xmlns:a16="http://schemas.microsoft.com/office/drawing/2014/main" id="{208F74DE-A74A-4515-8C8D-DE98C5568A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0788" y="3752850"/>
                <a:ext cx="742950" cy="369888"/>
              </a:xfrm>
              <a:custGeom>
                <a:avLst/>
                <a:gdLst>
                  <a:gd name="T0" fmla="*/ 233 w 468"/>
                  <a:gd name="T1" fmla="*/ 0 h 233"/>
                  <a:gd name="T2" fmla="*/ 468 w 468"/>
                  <a:gd name="T3" fmla="*/ 117 h 233"/>
                  <a:gd name="T4" fmla="*/ 233 w 468"/>
                  <a:gd name="T5" fmla="*/ 233 h 233"/>
                  <a:gd name="T6" fmla="*/ 0 w 468"/>
                  <a:gd name="T7" fmla="*/ 117 h 233"/>
                  <a:gd name="T8" fmla="*/ 233 w 468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8" h="233">
                    <a:moveTo>
                      <a:pt x="233" y="0"/>
                    </a:moveTo>
                    <a:lnTo>
                      <a:pt x="468" y="117"/>
                    </a:lnTo>
                    <a:lnTo>
                      <a:pt x="233" y="233"/>
                    </a:lnTo>
                    <a:lnTo>
                      <a:pt x="0" y="117"/>
                    </a:lnTo>
                    <a:lnTo>
                      <a:pt x="23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7">
                <a:extLst>
                  <a:ext uri="{FF2B5EF4-FFF2-40B4-BE49-F238E27FC236}">
                    <a16:creationId xmlns:a16="http://schemas.microsoft.com/office/drawing/2014/main" id="{3D577635-4506-4132-AA24-540C198EE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5363" y="4435475"/>
                <a:ext cx="371475" cy="1285875"/>
              </a:xfrm>
              <a:custGeom>
                <a:avLst/>
                <a:gdLst>
                  <a:gd name="T0" fmla="*/ 161 w 234"/>
                  <a:gd name="T1" fmla="*/ 0 h 810"/>
                  <a:gd name="T2" fmla="*/ 234 w 234"/>
                  <a:gd name="T3" fmla="*/ 0 h 810"/>
                  <a:gd name="T4" fmla="*/ 234 w 234"/>
                  <a:gd name="T5" fmla="*/ 668 h 810"/>
                  <a:gd name="T6" fmla="*/ 0 w 234"/>
                  <a:gd name="T7" fmla="*/ 810 h 810"/>
                  <a:gd name="T8" fmla="*/ 0 w 234"/>
                  <a:gd name="T9" fmla="*/ 71 h 810"/>
                  <a:gd name="T10" fmla="*/ 161 w 234"/>
                  <a:gd name="T11" fmla="*/ 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4" h="810">
                    <a:moveTo>
                      <a:pt x="161" y="0"/>
                    </a:moveTo>
                    <a:lnTo>
                      <a:pt x="234" y="0"/>
                    </a:lnTo>
                    <a:lnTo>
                      <a:pt x="234" y="668"/>
                    </a:lnTo>
                    <a:lnTo>
                      <a:pt x="0" y="810"/>
                    </a:lnTo>
                    <a:lnTo>
                      <a:pt x="0" y="71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8">
                <a:extLst>
                  <a:ext uri="{FF2B5EF4-FFF2-40B4-BE49-F238E27FC236}">
                    <a16:creationId xmlns:a16="http://schemas.microsoft.com/office/drawing/2014/main" id="{A14C0954-3C9B-4AD8-8278-A2A01B8765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3888" y="4435475"/>
                <a:ext cx="371475" cy="1285875"/>
              </a:xfrm>
              <a:custGeom>
                <a:avLst/>
                <a:gdLst>
                  <a:gd name="T0" fmla="*/ 0 w 234"/>
                  <a:gd name="T1" fmla="*/ 0 h 810"/>
                  <a:gd name="T2" fmla="*/ 74 w 234"/>
                  <a:gd name="T3" fmla="*/ 0 h 810"/>
                  <a:gd name="T4" fmla="*/ 234 w 234"/>
                  <a:gd name="T5" fmla="*/ 71 h 810"/>
                  <a:gd name="T6" fmla="*/ 234 w 234"/>
                  <a:gd name="T7" fmla="*/ 810 h 810"/>
                  <a:gd name="T8" fmla="*/ 0 w 234"/>
                  <a:gd name="T9" fmla="*/ 668 h 810"/>
                  <a:gd name="T10" fmla="*/ 0 w 234"/>
                  <a:gd name="T11" fmla="*/ 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4" h="810">
                    <a:moveTo>
                      <a:pt x="0" y="0"/>
                    </a:moveTo>
                    <a:lnTo>
                      <a:pt x="74" y="0"/>
                    </a:lnTo>
                    <a:lnTo>
                      <a:pt x="234" y="71"/>
                    </a:lnTo>
                    <a:lnTo>
                      <a:pt x="234" y="810"/>
                    </a:lnTo>
                    <a:lnTo>
                      <a:pt x="0" y="6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79">
                <a:extLst>
                  <a:ext uri="{FF2B5EF4-FFF2-40B4-BE49-F238E27FC236}">
                    <a16:creationId xmlns:a16="http://schemas.microsoft.com/office/drawing/2014/main" id="{76439731-572D-4664-9919-EACD0C6B10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3888" y="4251325"/>
                <a:ext cx="742950" cy="369888"/>
              </a:xfrm>
              <a:custGeom>
                <a:avLst/>
                <a:gdLst>
                  <a:gd name="T0" fmla="*/ 234 w 468"/>
                  <a:gd name="T1" fmla="*/ 0 h 233"/>
                  <a:gd name="T2" fmla="*/ 468 w 468"/>
                  <a:gd name="T3" fmla="*/ 116 h 233"/>
                  <a:gd name="T4" fmla="*/ 234 w 468"/>
                  <a:gd name="T5" fmla="*/ 233 h 233"/>
                  <a:gd name="T6" fmla="*/ 0 w 468"/>
                  <a:gd name="T7" fmla="*/ 116 h 233"/>
                  <a:gd name="T8" fmla="*/ 234 w 468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8" h="233">
                    <a:moveTo>
                      <a:pt x="234" y="0"/>
                    </a:moveTo>
                    <a:lnTo>
                      <a:pt x="468" y="116"/>
                    </a:lnTo>
                    <a:lnTo>
                      <a:pt x="234" y="233"/>
                    </a:lnTo>
                    <a:lnTo>
                      <a:pt x="0" y="116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0">
                <a:extLst>
                  <a:ext uri="{FF2B5EF4-FFF2-40B4-BE49-F238E27FC236}">
                    <a16:creationId xmlns:a16="http://schemas.microsoft.com/office/drawing/2014/main" id="{B6A127BF-9E8B-480D-A04C-18DE1FF488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3226" y="4932363"/>
                <a:ext cx="371475" cy="1077913"/>
              </a:xfrm>
              <a:custGeom>
                <a:avLst/>
                <a:gdLst>
                  <a:gd name="T0" fmla="*/ 160 w 234"/>
                  <a:gd name="T1" fmla="*/ 0 h 679"/>
                  <a:gd name="T2" fmla="*/ 234 w 234"/>
                  <a:gd name="T3" fmla="*/ 0 h 679"/>
                  <a:gd name="T4" fmla="*/ 234 w 234"/>
                  <a:gd name="T5" fmla="*/ 537 h 679"/>
                  <a:gd name="T6" fmla="*/ 0 w 234"/>
                  <a:gd name="T7" fmla="*/ 679 h 679"/>
                  <a:gd name="T8" fmla="*/ 0 w 234"/>
                  <a:gd name="T9" fmla="*/ 72 h 679"/>
                  <a:gd name="T10" fmla="*/ 160 w 234"/>
                  <a:gd name="T11" fmla="*/ 0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4" h="679">
                    <a:moveTo>
                      <a:pt x="160" y="0"/>
                    </a:moveTo>
                    <a:lnTo>
                      <a:pt x="234" y="0"/>
                    </a:lnTo>
                    <a:lnTo>
                      <a:pt x="234" y="537"/>
                    </a:lnTo>
                    <a:lnTo>
                      <a:pt x="0" y="679"/>
                    </a:lnTo>
                    <a:lnTo>
                      <a:pt x="0" y="72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1">
                <a:extLst>
                  <a:ext uri="{FF2B5EF4-FFF2-40B4-BE49-F238E27FC236}">
                    <a16:creationId xmlns:a16="http://schemas.microsoft.com/office/drawing/2014/main" id="{B1C962C2-3DE1-45D2-A0B8-C6055B2B24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0163" y="4932363"/>
                <a:ext cx="373063" cy="1077913"/>
              </a:xfrm>
              <a:custGeom>
                <a:avLst/>
                <a:gdLst>
                  <a:gd name="T0" fmla="*/ 0 w 235"/>
                  <a:gd name="T1" fmla="*/ 0 h 679"/>
                  <a:gd name="T2" fmla="*/ 74 w 235"/>
                  <a:gd name="T3" fmla="*/ 0 h 679"/>
                  <a:gd name="T4" fmla="*/ 235 w 235"/>
                  <a:gd name="T5" fmla="*/ 72 h 679"/>
                  <a:gd name="T6" fmla="*/ 235 w 235"/>
                  <a:gd name="T7" fmla="*/ 679 h 679"/>
                  <a:gd name="T8" fmla="*/ 0 w 235"/>
                  <a:gd name="T9" fmla="*/ 537 h 679"/>
                  <a:gd name="T10" fmla="*/ 0 w 235"/>
                  <a:gd name="T11" fmla="*/ 0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5" h="679">
                    <a:moveTo>
                      <a:pt x="0" y="0"/>
                    </a:moveTo>
                    <a:lnTo>
                      <a:pt x="74" y="0"/>
                    </a:lnTo>
                    <a:lnTo>
                      <a:pt x="235" y="72"/>
                    </a:lnTo>
                    <a:lnTo>
                      <a:pt x="235" y="679"/>
                    </a:lnTo>
                    <a:lnTo>
                      <a:pt x="0" y="5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5" name="Freeform 82">
                <a:extLst>
                  <a:ext uri="{FF2B5EF4-FFF2-40B4-BE49-F238E27FC236}">
                    <a16:creationId xmlns:a16="http://schemas.microsoft.com/office/drawing/2014/main" id="{B34E5643-66A6-48AA-85BB-3C44A2B17C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0163" y="4746625"/>
                <a:ext cx="744538" cy="371475"/>
              </a:xfrm>
              <a:custGeom>
                <a:avLst/>
                <a:gdLst>
                  <a:gd name="T0" fmla="*/ 235 w 469"/>
                  <a:gd name="T1" fmla="*/ 0 h 234"/>
                  <a:gd name="T2" fmla="*/ 469 w 469"/>
                  <a:gd name="T3" fmla="*/ 117 h 234"/>
                  <a:gd name="T4" fmla="*/ 235 w 469"/>
                  <a:gd name="T5" fmla="*/ 234 h 234"/>
                  <a:gd name="T6" fmla="*/ 0 w 469"/>
                  <a:gd name="T7" fmla="*/ 117 h 234"/>
                  <a:gd name="T8" fmla="*/ 235 w 469"/>
                  <a:gd name="T9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9" h="234">
                    <a:moveTo>
                      <a:pt x="235" y="0"/>
                    </a:moveTo>
                    <a:lnTo>
                      <a:pt x="469" y="117"/>
                    </a:lnTo>
                    <a:lnTo>
                      <a:pt x="235" y="234"/>
                    </a:lnTo>
                    <a:lnTo>
                      <a:pt x="0" y="117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83">
                <a:extLst>
                  <a:ext uri="{FF2B5EF4-FFF2-40B4-BE49-F238E27FC236}">
                    <a16:creationId xmlns:a16="http://schemas.microsoft.com/office/drawing/2014/main" id="{A12FA5E1-6800-4B7F-AD38-0BC220D7C8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4763" y="1249363"/>
                <a:ext cx="3436938" cy="3773488"/>
              </a:xfrm>
              <a:custGeom>
                <a:avLst/>
                <a:gdLst>
                  <a:gd name="T0" fmla="*/ 2165 w 2165"/>
                  <a:gd name="T1" fmla="*/ 0 h 2377"/>
                  <a:gd name="T2" fmla="*/ 2165 w 2165"/>
                  <a:gd name="T3" fmla="*/ 205 h 2377"/>
                  <a:gd name="T4" fmla="*/ 2103 w 2165"/>
                  <a:gd name="T5" fmla="*/ 171 h 2377"/>
                  <a:gd name="T6" fmla="*/ 1777 w 2165"/>
                  <a:gd name="T7" fmla="*/ 992 h 2377"/>
                  <a:gd name="T8" fmla="*/ 1305 w 2165"/>
                  <a:gd name="T9" fmla="*/ 805 h 2377"/>
                  <a:gd name="T10" fmla="*/ 1015 w 2165"/>
                  <a:gd name="T11" fmla="*/ 1687 h 2377"/>
                  <a:gd name="T12" fmla="*/ 609 w 2165"/>
                  <a:gd name="T13" fmla="*/ 1519 h 2377"/>
                  <a:gd name="T14" fmla="*/ 277 w 2165"/>
                  <a:gd name="T15" fmla="*/ 2377 h 2377"/>
                  <a:gd name="T16" fmla="*/ 0 w 2165"/>
                  <a:gd name="T17" fmla="*/ 2241 h 2377"/>
                  <a:gd name="T18" fmla="*/ 18 w 2165"/>
                  <a:gd name="T19" fmla="*/ 2203 h 2377"/>
                  <a:gd name="T20" fmla="*/ 255 w 2165"/>
                  <a:gd name="T21" fmla="*/ 2319 h 2377"/>
                  <a:gd name="T22" fmla="*/ 585 w 2165"/>
                  <a:gd name="T23" fmla="*/ 1463 h 2377"/>
                  <a:gd name="T24" fmla="*/ 990 w 2165"/>
                  <a:gd name="T25" fmla="*/ 1632 h 2377"/>
                  <a:gd name="T26" fmla="*/ 1279 w 2165"/>
                  <a:gd name="T27" fmla="*/ 749 h 2377"/>
                  <a:gd name="T28" fmla="*/ 1754 w 2165"/>
                  <a:gd name="T29" fmla="*/ 938 h 2377"/>
                  <a:gd name="T30" fmla="*/ 2066 w 2165"/>
                  <a:gd name="T31" fmla="*/ 150 h 2377"/>
                  <a:gd name="T32" fmla="*/ 2004 w 2165"/>
                  <a:gd name="T33" fmla="*/ 116 h 2377"/>
                  <a:gd name="T34" fmla="*/ 2165 w 2165"/>
                  <a:gd name="T35" fmla="*/ 0 h 2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65" h="2377">
                    <a:moveTo>
                      <a:pt x="2165" y="0"/>
                    </a:moveTo>
                    <a:lnTo>
                      <a:pt x="2165" y="205"/>
                    </a:lnTo>
                    <a:lnTo>
                      <a:pt x="2103" y="171"/>
                    </a:lnTo>
                    <a:lnTo>
                      <a:pt x="1777" y="992"/>
                    </a:lnTo>
                    <a:lnTo>
                      <a:pt x="1305" y="805"/>
                    </a:lnTo>
                    <a:lnTo>
                      <a:pt x="1015" y="1687"/>
                    </a:lnTo>
                    <a:lnTo>
                      <a:pt x="609" y="1519"/>
                    </a:lnTo>
                    <a:lnTo>
                      <a:pt x="277" y="2377"/>
                    </a:lnTo>
                    <a:lnTo>
                      <a:pt x="0" y="2241"/>
                    </a:lnTo>
                    <a:lnTo>
                      <a:pt x="18" y="2203"/>
                    </a:lnTo>
                    <a:lnTo>
                      <a:pt x="255" y="2319"/>
                    </a:lnTo>
                    <a:lnTo>
                      <a:pt x="585" y="1463"/>
                    </a:lnTo>
                    <a:lnTo>
                      <a:pt x="990" y="1632"/>
                    </a:lnTo>
                    <a:lnTo>
                      <a:pt x="1279" y="749"/>
                    </a:lnTo>
                    <a:lnTo>
                      <a:pt x="1754" y="938"/>
                    </a:lnTo>
                    <a:lnTo>
                      <a:pt x="2066" y="150"/>
                    </a:lnTo>
                    <a:lnTo>
                      <a:pt x="2004" y="116"/>
                    </a:lnTo>
                    <a:lnTo>
                      <a:pt x="2165" y="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40" name="Rectángulo 139">
            <a:extLst>
              <a:ext uri="{FF2B5EF4-FFF2-40B4-BE49-F238E27FC236}">
                <a16:creationId xmlns:a16="http://schemas.microsoft.com/office/drawing/2014/main" id="{563F35AB-515C-451C-9FC1-A2B486716701}"/>
              </a:ext>
            </a:extLst>
          </p:cNvPr>
          <p:cNvSpPr/>
          <p:nvPr/>
        </p:nvSpPr>
        <p:spPr>
          <a:xfrm>
            <a:off x="11464506" y="0"/>
            <a:ext cx="727494" cy="54415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4954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838104" y="2819226"/>
            <a:ext cx="6418494" cy="1045407"/>
            <a:chOff x="2372278" y="5381271"/>
            <a:chExt cx="6418494" cy="1045407"/>
          </a:xfrm>
        </p:grpSpPr>
        <p:sp>
          <p:nvSpPr>
            <p:cNvPr id="18" name="Elipse 17"/>
            <p:cNvSpPr/>
            <p:nvPr/>
          </p:nvSpPr>
          <p:spPr>
            <a:xfrm>
              <a:off x="2372278" y="5416521"/>
              <a:ext cx="1010157" cy="101015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alpha val="50000"/>
                <a:hueOff val="-7353344"/>
                <a:satOff val="-10228"/>
                <a:lumOff val="-3922"/>
                <a:alphaOff val="0"/>
              </a:schemeClr>
            </a:fillRef>
            <a:effectRef idx="3">
              <a:schemeClr val="accent5">
                <a:alpha val="50000"/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9" name="Forma libre 18"/>
            <p:cNvSpPr/>
            <p:nvPr/>
          </p:nvSpPr>
          <p:spPr>
            <a:xfrm>
              <a:off x="3401210" y="5381271"/>
              <a:ext cx="5389562" cy="1010157"/>
            </a:xfrm>
            <a:custGeom>
              <a:avLst/>
              <a:gdLst>
                <a:gd name="connsiteX0" fmla="*/ 0 w 5389562"/>
                <a:gd name="connsiteY0" fmla="*/ 0 h 1010157"/>
                <a:gd name="connsiteX1" fmla="*/ 5389562 w 5389562"/>
                <a:gd name="connsiteY1" fmla="*/ 0 h 1010157"/>
                <a:gd name="connsiteX2" fmla="*/ 5389562 w 5389562"/>
                <a:gd name="connsiteY2" fmla="*/ 1010157 h 1010157"/>
                <a:gd name="connsiteX3" fmla="*/ 0 w 5389562"/>
                <a:gd name="connsiteY3" fmla="*/ 1010157 h 1010157"/>
                <a:gd name="connsiteX4" fmla="*/ 0 w 5389562"/>
                <a:gd name="connsiteY4" fmla="*/ 0 h 101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9562" h="1010157">
                  <a:moveTo>
                    <a:pt x="0" y="0"/>
                  </a:moveTo>
                  <a:lnTo>
                    <a:pt x="5389562" y="0"/>
                  </a:lnTo>
                  <a:lnTo>
                    <a:pt x="5389562" y="1010157"/>
                  </a:lnTo>
                  <a:lnTo>
                    <a:pt x="0" y="101015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30480" rIns="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3600" b="1" kern="1200" dirty="0">
                  <a:solidFill>
                    <a:srgbClr val="002060"/>
                  </a:solidFill>
                </a:rPr>
                <a:t>PRÓXIMOS PASOS</a:t>
              </a:r>
              <a:endParaRPr lang="es-GT" sz="3600" b="1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42AFD5D0-5B65-4F70-AA91-95333AD52E78}"/>
              </a:ext>
            </a:extLst>
          </p:cNvPr>
          <p:cNvSpPr txBox="1"/>
          <p:nvPr/>
        </p:nvSpPr>
        <p:spPr>
          <a:xfrm>
            <a:off x="3134277" y="3073459"/>
            <a:ext cx="336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2060"/>
                </a:solidFill>
                <a:latin typeface="Eras Bold ITC" panose="020B0907030504020204" pitchFamily="34" charset="0"/>
              </a:rPr>
              <a:t>2</a:t>
            </a:r>
            <a:endParaRPr lang="es-GT" sz="2800" dirty="0">
              <a:solidFill>
                <a:srgbClr val="002060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52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282D61F8-1E03-08F1-FD57-1E466752B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0691" y="5475"/>
            <a:ext cx="6830617" cy="590931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s-GT" sz="36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Road Map  2023</a:t>
            </a:r>
          </a:p>
        </p:txBody>
      </p:sp>
      <p:grpSp>
        <p:nvGrpSpPr>
          <p:cNvPr id="91" name="Google Shape;1450;p38">
            <a:extLst>
              <a:ext uri="{FF2B5EF4-FFF2-40B4-BE49-F238E27FC236}">
                <a16:creationId xmlns:a16="http://schemas.microsoft.com/office/drawing/2014/main" id="{08036D08-3569-CE60-AC6B-D0268F3A3B9F}"/>
              </a:ext>
            </a:extLst>
          </p:cNvPr>
          <p:cNvGrpSpPr/>
          <p:nvPr/>
        </p:nvGrpSpPr>
        <p:grpSpPr>
          <a:xfrm>
            <a:off x="674322" y="609600"/>
            <a:ext cx="9760574" cy="6026568"/>
            <a:chOff x="613175" y="0"/>
            <a:chExt cx="7657558" cy="5143570"/>
          </a:xfrm>
          <a:solidFill>
            <a:schemeClr val="accent4">
              <a:lumMod val="50000"/>
            </a:schemeClr>
          </a:solidFill>
        </p:grpSpPr>
        <p:sp>
          <p:nvSpPr>
            <p:cNvPr id="92" name="Google Shape;1451;p38">
              <a:extLst>
                <a:ext uri="{FF2B5EF4-FFF2-40B4-BE49-F238E27FC236}">
                  <a16:creationId xmlns:a16="http://schemas.microsoft.com/office/drawing/2014/main" id="{0D87C7CF-88F9-E606-56DF-72F512AF95F4}"/>
                </a:ext>
              </a:extLst>
            </p:cNvPr>
            <p:cNvSpPr/>
            <p:nvPr/>
          </p:nvSpPr>
          <p:spPr>
            <a:xfrm>
              <a:off x="613175" y="0"/>
              <a:ext cx="7657558" cy="5143570"/>
            </a:xfrm>
            <a:custGeom>
              <a:avLst/>
              <a:gdLst/>
              <a:ahLst/>
              <a:cxnLst/>
              <a:rect l="l" t="t" r="r" b="b"/>
              <a:pathLst>
                <a:path w="239280" h="160724" extrusionOk="0">
                  <a:moveTo>
                    <a:pt x="0" y="160723"/>
                  </a:moveTo>
                  <a:lnTo>
                    <a:pt x="178630" y="102192"/>
                  </a:lnTo>
                  <a:cubicBezTo>
                    <a:pt x="180404" y="101656"/>
                    <a:pt x="180618" y="99596"/>
                    <a:pt x="178951" y="98811"/>
                  </a:cubicBezTo>
                  <a:lnTo>
                    <a:pt x="119694" y="71843"/>
                  </a:lnTo>
                  <a:lnTo>
                    <a:pt x="113717" y="69105"/>
                  </a:lnTo>
                  <a:cubicBezTo>
                    <a:pt x="110585" y="67688"/>
                    <a:pt x="111121" y="63842"/>
                    <a:pt x="114574" y="63032"/>
                  </a:cubicBezTo>
                  <a:lnTo>
                    <a:pt x="120801" y="61568"/>
                  </a:lnTo>
                  <a:lnTo>
                    <a:pt x="216051" y="39232"/>
                  </a:lnTo>
                  <a:cubicBezTo>
                    <a:pt x="217253" y="38946"/>
                    <a:pt x="217361" y="37529"/>
                    <a:pt x="216158" y="37136"/>
                  </a:cubicBezTo>
                  <a:lnTo>
                    <a:pt x="160877" y="19027"/>
                  </a:lnTo>
                  <a:lnTo>
                    <a:pt x="160806" y="18991"/>
                  </a:lnTo>
                  <a:cubicBezTo>
                    <a:pt x="159425" y="18527"/>
                    <a:pt x="159460" y="16860"/>
                    <a:pt x="160913" y="16467"/>
                  </a:cubicBezTo>
                  <a:lnTo>
                    <a:pt x="160913" y="16467"/>
                  </a:lnTo>
                  <a:lnTo>
                    <a:pt x="221278" y="1"/>
                  </a:lnTo>
                  <a:lnTo>
                    <a:pt x="168855" y="16932"/>
                  </a:lnTo>
                  <a:cubicBezTo>
                    <a:pt x="168069" y="17182"/>
                    <a:pt x="168069" y="18110"/>
                    <a:pt x="168890" y="18313"/>
                  </a:cubicBezTo>
                  <a:lnTo>
                    <a:pt x="233791" y="35708"/>
                  </a:lnTo>
                  <a:lnTo>
                    <a:pt x="236399" y="36422"/>
                  </a:lnTo>
                  <a:cubicBezTo>
                    <a:pt x="239244" y="37172"/>
                    <a:pt x="239280" y="40518"/>
                    <a:pt x="236434" y="41327"/>
                  </a:cubicBezTo>
                  <a:lnTo>
                    <a:pt x="233625" y="42078"/>
                  </a:lnTo>
                  <a:lnTo>
                    <a:pt x="144875" y="66652"/>
                  </a:lnTo>
                  <a:cubicBezTo>
                    <a:pt x="143351" y="67081"/>
                    <a:pt x="143244" y="68795"/>
                    <a:pt x="144661" y="69355"/>
                  </a:cubicBezTo>
                  <a:lnTo>
                    <a:pt x="210360" y="95322"/>
                  </a:lnTo>
                  <a:lnTo>
                    <a:pt x="220313" y="99239"/>
                  </a:lnTo>
                  <a:cubicBezTo>
                    <a:pt x="223802" y="100620"/>
                    <a:pt x="223623" y="104788"/>
                    <a:pt x="220063" y="105990"/>
                  </a:cubicBezTo>
                  <a:lnTo>
                    <a:pt x="209431" y="109550"/>
                  </a:lnTo>
                  <a:lnTo>
                    <a:pt x="53197" y="160723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3" name="Google Shape;1452;p38">
              <a:extLst>
                <a:ext uri="{FF2B5EF4-FFF2-40B4-BE49-F238E27FC236}">
                  <a16:creationId xmlns:a16="http://schemas.microsoft.com/office/drawing/2014/main" id="{F254DB7E-D9C3-0C6F-3F19-ABAA7CA722EE}"/>
                </a:ext>
              </a:extLst>
            </p:cNvPr>
            <p:cNvSpPr/>
            <p:nvPr/>
          </p:nvSpPr>
          <p:spPr>
            <a:xfrm>
              <a:off x="2445901" y="4711376"/>
              <a:ext cx="143659" cy="69381"/>
            </a:xfrm>
            <a:custGeom>
              <a:avLst/>
              <a:gdLst/>
              <a:ahLst/>
              <a:cxnLst/>
              <a:rect l="l" t="t" r="r" b="b"/>
              <a:pathLst>
                <a:path w="4489" h="2168" extrusionOk="0">
                  <a:moveTo>
                    <a:pt x="4203" y="0"/>
                  </a:moveTo>
                  <a:lnTo>
                    <a:pt x="0" y="1346"/>
                  </a:lnTo>
                  <a:lnTo>
                    <a:pt x="286" y="2167"/>
                  </a:lnTo>
                  <a:lnTo>
                    <a:pt x="4489" y="810"/>
                  </a:lnTo>
                  <a:lnTo>
                    <a:pt x="4203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4" name="Google Shape;1453;p38">
              <a:extLst>
                <a:ext uri="{FF2B5EF4-FFF2-40B4-BE49-F238E27FC236}">
                  <a16:creationId xmlns:a16="http://schemas.microsoft.com/office/drawing/2014/main" id="{E2F2E7FE-9268-9FE0-28F5-A23C64391349}"/>
                </a:ext>
              </a:extLst>
            </p:cNvPr>
            <p:cNvSpPr/>
            <p:nvPr/>
          </p:nvSpPr>
          <p:spPr>
            <a:xfrm>
              <a:off x="2715647" y="4626027"/>
              <a:ext cx="142539" cy="69381"/>
            </a:xfrm>
            <a:custGeom>
              <a:avLst/>
              <a:gdLst/>
              <a:ahLst/>
              <a:cxnLst/>
              <a:rect l="l" t="t" r="r" b="b"/>
              <a:pathLst>
                <a:path w="4454" h="2168" extrusionOk="0">
                  <a:moveTo>
                    <a:pt x="4204" y="0"/>
                  </a:moveTo>
                  <a:lnTo>
                    <a:pt x="1" y="1346"/>
                  </a:lnTo>
                  <a:lnTo>
                    <a:pt x="251" y="2167"/>
                  </a:lnTo>
                  <a:lnTo>
                    <a:pt x="4454" y="810"/>
                  </a:lnTo>
                  <a:lnTo>
                    <a:pt x="4204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5" name="Google Shape;1454;p38">
              <a:extLst>
                <a:ext uri="{FF2B5EF4-FFF2-40B4-BE49-F238E27FC236}">
                  <a16:creationId xmlns:a16="http://schemas.microsoft.com/office/drawing/2014/main" id="{EB1DF539-0575-B06E-4E23-7B775AD74C29}"/>
                </a:ext>
              </a:extLst>
            </p:cNvPr>
            <p:cNvSpPr/>
            <p:nvPr/>
          </p:nvSpPr>
          <p:spPr>
            <a:xfrm>
              <a:off x="2984272" y="4540677"/>
              <a:ext cx="143691" cy="68229"/>
            </a:xfrm>
            <a:custGeom>
              <a:avLst/>
              <a:gdLst/>
              <a:ahLst/>
              <a:cxnLst/>
              <a:rect l="l" t="t" r="r" b="b"/>
              <a:pathLst>
                <a:path w="4490" h="2132" extrusionOk="0">
                  <a:moveTo>
                    <a:pt x="4204" y="0"/>
                  </a:moveTo>
                  <a:lnTo>
                    <a:pt x="1" y="1310"/>
                  </a:lnTo>
                  <a:lnTo>
                    <a:pt x="251" y="2132"/>
                  </a:lnTo>
                  <a:lnTo>
                    <a:pt x="4489" y="774"/>
                  </a:lnTo>
                  <a:lnTo>
                    <a:pt x="4204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6" name="Google Shape;1455;p38">
              <a:extLst>
                <a:ext uri="{FF2B5EF4-FFF2-40B4-BE49-F238E27FC236}">
                  <a16:creationId xmlns:a16="http://schemas.microsoft.com/office/drawing/2014/main" id="{28169DD6-0B0C-75A0-B6CB-083A211B6477}"/>
                </a:ext>
              </a:extLst>
            </p:cNvPr>
            <p:cNvSpPr/>
            <p:nvPr/>
          </p:nvSpPr>
          <p:spPr>
            <a:xfrm>
              <a:off x="3254049" y="4454944"/>
              <a:ext cx="142539" cy="68613"/>
            </a:xfrm>
            <a:custGeom>
              <a:avLst/>
              <a:gdLst/>
              <a:ahLst/>
              <a:cxnLst/>
              <a:rect l="l" t="t" r="r" b="b"/>
              <a:pathLst>
                <a:path w="4454" h="2144" extrusionOk="0">
                  <a:moveTo>
                    <a:pt x="4203" y="0"/>
                  </a:moveTo>
                  <a:lnTo>
                    <a:pt x="0" y="1322"/>
                  </a:lnTo>
                  <a:lnTo>
                    <a:pt x="250" y="2144"/>
                  </a:lnTo>
                  <a:lnTo>
                    <a:pt x="4453" y="786"/>
                  </a:lnTo>
                  <a:lnTo>
                    <a:pt x="4203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7" name="Google Shape;1456;p38">
              <a:extLst>
                <a:ext uri="{FF2B5EF4-FFF2-40B4-BE49-F238E27FC236}">
                  <a16:creationId xmlns:a16="http://schemas.microsoft.com/office/drawing/2014/main" id="{99CEE687-50F8-F433-094A-B8088FED9409}"/>
                </a:ext>
              </a:extLst>
            </p:cNvPr>
            <p:cNvSpPr/>
            <p:nvPr/>
          </p:nvSpPr>
          <p:spPr>
            <a:xfrm>
              <a:off x="1393865" y="5045926"/>
              <a:ext cx="143691" cy="69349"/>
            </a:xfrm>
            <a:custGeom>
              <a:avLst/>
              <a:gdLst/>
              <a:ahLst/>
              <a:cxnLst/>
              <a:rect l="l" t="t" r="r" b="b"/>
              <a:pathLst>
                <a:path w="4490" h="2167" extrusionOk="0">
                  <a:moveTo>
                    <a:pt x="4204" y="0"/>
                  </a:moveTo>
                  <a:lnTo>
                    <a:pt x="1" y="1345"/>
                  </a:lnTo>
                  <a:lnTo>
                    <a:pt x="287" y="2167"/>
                  </a:lnTo>
                  <a:lnTo>
                    <a:pt x="4490" y="810"/>
                  </a:lnTo>
                  <a:lnTo>
                    <a:pt x="4204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8" name="Google Shape;1457;p38">
              <a:extLst>
                <a:ext uri="{FF2B5EF4-FFF2-40B4-BE49-F238E27FC236}">
                  <a16:creationId xmlns:a16="http://schemas.microsoft.com/office/drawing/2014/main" id="{D7EF28AF-B1EA-1497-31B6-DDEC8D21CED7}"/>
                </a:ext>
              </a:extLst>
            </p:cNvPr>
            <p:cNvSpPr/>
            <p:nvPr/>
          </p:nvSpPr>
          <p:spPr>
            <a:xfrm>
              <a:off x="1664027" y="4960576"/>
              <a:ext cx="142155" cy="69349"/>
            </a:xfrm>
            <a:custGeom>
              <a:avLst/>
              <a:gdLst/>
              <a:ahLst/>
              <a:cxnLst/>
              <a:rect l="l" t="t" r="r" b="b"/>
              <a:pathLst>
                <a:path w="4442" h="2167" extrusionOk="0">
                  <a:moveTo>
                    <a:pt x="4192" y="0"/>
                  </a:moveTo>
                  <a:lnTo>
                    <a:pt x="1" y="1345"/>
                  </a:lnTo>
                  <a:lnTo>
                    <a:pt x="239" y="2167"/>
                  </a:lnTo>
                  <a:lnTo>
                    <a:pt x="4442" y="810"/>
                  </a:lnTo>
                  <a:lnTo>
                    <a:pt x="4192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9" name="Google Shape;1458;p38">
              <a:extLst>
                <a:ext uri="{FF2B5EF4-FFF2-40B4-BE49-F238E27FC236}">
                  <a16:creationId xmlns:a16="http://schemas.microsoft.com/office/drawing/2014/main" id="{760CB73E-28E7-55B2-6B16-F94E3DFC0A5C}"/>
                </a:ext>
              </a:extLst>
            </p:cNvPr>
            <p:cNvSpPr/>
            <p:nvPr/>
          </p:nvSpPr>
          <p:spPr>
            <a:xfrm>
              <a:off x="1932652" y="4875227"/>
              <a:ext cx="143307" cy="68229"/>
            </a:xfrm>
            <a:custGeom>
              <a:avLst/>
              <a:gdLst/>
              <a:ahLst/>
              <a:cxnLst/>
              <a:rect l="l" t="t" r="r" b="b"/>
              <a:pathLst>
                <a:path w="4478" h="2132" extrusionOk="0">
                  <a:moveTo>
                    <a:pt x="4191" y="0"/>
                  </a:moveTo>
                  <a:lnTo>
                    <a:pt x="0" y="1310"/>
                  </a:lnTo>
                  <a:lnTo>
                    <a:pt x="239" y="2131"/>
                  </a:lnTo>
                  <a:lnTo>
                    <a:pt x="4477" y="774"/>
                  </a:lnTo>
                  <a:lnTo>
                    <a:pt x="4191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" name="Google Shape;1459;p38">
              <a:extLst>
                <a:ext uri="{FF2B5EF4-FFF2-40B4-BE49-F238E27FC236}">
                  <a16:creationId xmlns:a16="http://schemas.microsoft.com/office/drawing/2014/main" id="{781F07E5-B7E6-61FC-7E4C-E616B378FE4C}"/>
                </a:ext>
              </a:extLst>
            </p:cNvPr>
            <p:cNvSpPr/>
            <p:nvPr/>
          </p:nvSpPr>
          <p:spPr>
            <a:xfrm>
              <a:off x="2202430" y="4789877"/>
              <a:ext cx="142123" cy="68229"/>
            </a:xfrm>
            <a:custGeom>
              <a:avLst/>
              <a:gdLst/>
              <a:ahLst/>
              <a:cxnLst/>
              <a:rect l="l" t="t" r="r" b="b"/>
              <a:pathLst>
                <a:path w="4441" h="2132" extrusionOk="0">
                  <a:moveTo>
                    <a:pt x="4191" y="0"/>
                  </a:moveTo>
                  <a:lnTo>
                    <a:pt x="0" y="1310"/>
                  </a:lnTo>
                  <a:lnTo>
                    <a:pt x="238" y="2131"/>
                  </a:lnTo>
                  <a:lnTo>
                    <a:pt x="4441" y="774"/>
                  </a:lnTo>
                  <a:lnTo>
                    <a:pt x="4191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" name="Google Shape;1460;p38">
              <a:extLst>
                <a:ext uri="{FF2B5EF4-FFF2-40B4-BE49-F238E27FC236}">
                  <a16:creationId xmlns:a16="http://schemas.microsoft.com/office/drawing/2014/main" id="{08FA73AC-E549-939A-93A1-A792AB2DB6D4}"/>
                </a:ext>
              </a:extLst>
            </p:cNvPr>
            <p:cNvSpPr/>
            <p:nvPr/>
          </p:nvSpPr>
          <p:spPr>
            <a:xfrm>
              <a:off x="3522675" y="4369594"/>
              <a:ext cx="142507" cy="67461"/>
            </a:xfrm>
            <a:custGeom>
              <a:avLst/>
              <a:gdLst/>
              <a:ahLst/>
              <a:cxnLst/>
              <a:rect l="l" t="t" r="r" b="b"/>
              <a:pathLst>
                <a:path w="4453" h="2108" extrusionOk="0">
                  <a:moveTo>
                    <a:pt x="4203" y="0"/>
                  </a:moveTo>
                  <a:lnTo>
                    <a:pt x="0" y="1322"/>
                  </a:lnTo>
                  <a:lnTo>
                    <a:pt x="250" y="2108"/>
                  </a:lnTo>
                  <a:lnTo>
                    <a:pt x="4453" y="751"/>
                  </a:lnTo>
                  <a:lnTo>
                    <a:pt x="4203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" name="Google Shape;1461;p38">
              <a:extLst>
                <a:ext uri="{FF2B5EF4-FFF2-40B4-BE49-F238E27FC236}">
                  <a16:creationId xmlns:a16="http://schemas.microsoft.com/office/drawing/2014/main" id="{2C645A36-13DB-08AA-D6F4-E15E4A275EF6}"/>
                </a:ext>
              </a:extLst>
            </p:cNvPr>
            <p:cNvSpPr/>
            <p:nvPr/>
          </p:nvSpPr>
          <p:spPr>
            <a:xfrm>
              <a:off x="3792420" y="4283092"/>
              <a:ext cx="142539" cy="67493"/>
            </a:xfrm>
            <a:custGeom>
              <a:avLst/>
              <a:gdLst/>
              <a:ahLst/>
              <a:cxnLst/>
              <a:rect l="l" t="t" r="r" b="b"/>
              <a:pathLst>
                <a:path w="4454" h="2109" extrusionOk="0">
                  <a:moveTo>
                    <a:pt x="4204" y="1"/>
                  </a:moveTo>
                  <a:lnTo>
                    <a:pt x="1" y="1358"/>
                  </a:lnTo>
                  <a:lnTo>
                    <a:pt x="251" y="2108"/>
                  </a:lnTo>
                  <a:lnTo>
                    <a:pt x="4454" y="787"/>
                  </a:lnTo>
                  <a:lnTo>
                    <a:pt x="4204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" name="Google Shape;1462;p38">
              <a:extLst>
                <a:ext uri="{FF2B5EF4-FFF2-40B4-BE49-F238E27FC236}">
                  <a16:creationId xmlns:a16="http://schemas.microsoft.com/office/drawing/2014/main" id="{177A3CE0-8D65-FFCE-BB58-C12BC4197D12}"/>
                </a:ext>
              </a:extLst>
            </p:cNvPr>
            <p:cNvSpPr/>
            <p:nvPr/>
          </p:nvSpPr>
          <p:spPr>
            <a:xfrm>
              <a:off x="4061046" y="4197743"/>
              <a:ext cx="142539" cy="67493"/>
            </a:xfrm>
            <a:custGeom>
              <a:avLst/>
              <a:gdLst/>
              <a:ahLst/>
              <a:cxnLst/>
              <a:rect l="l" t="t" r="r" b="b"/>
              <a:pathLst>
                <a:path w="4454" h="2109" extrusionOk="0">
                  <a:moveTo>
                    <a:pt x="4204" y="1"/>
                  </a:moveTo>
                  <a:lnTo>
                    <a:pt x="1" y="1358"/>
                  </a:lnTo>
                  <a:lnTo>
                    <a:pt x="251" y="2108"/>
                  </a:lnTo>
                  <a:lnTo>
                    <a:pt x="4454" y="751"/>
                  </a:lnTo>
                  <a:lnTo>
                    <a:pt x="4204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" name="Google Shape;1463;p38">
              <a:extLst>
                <a:ext uri="{FF2B5EF4-FFF2-40B4-BE49-F238E27FC236}">
                  <a16:creationId xmlns:a16="http://schemas.microsoft.com/office/drawing/2014/main" id="{A133BBCF-D49C-5B59-1FB9-3CB25E5FAA99}"/>
                </a:ext>
              </a:extLst>
            </p:cNvPr>
            <p:cNvSpPr/>
            <p:nvPr/>
          </p:nvSpPr>
          <p:spPr>
            <a:xfrm>
              <a:off x="4330823" y="4112393"/>
              <a:ext cx="142539" cy="66341"/>
            </a:xfrm>
            <a:custGeom>
              <a:avLst/>
              <a:gdLst/>
              <a:ahLst/>
              <a:cxnLst/>
              <a:rect l="l" t="t" r="r" b="b"/>
              <a:pathLst>
                <a:path w="4454" h="2073" extrusionOk="0">
                  <a:moveTo>
                    <a:pt x="4203" y="1"/>
                  </a:moveTo>
                  <a:lnTo>
                    <a:pt x="0" y="1358"/>
                  </a:lnTo>
                  <a:lnTo>
                    <a:pt x="215" y="2072"/>
                  </a:lnTo>
                  <a:lnTo>
                    <a:pt x="4453" y="715"/>
                  </a:lnTo>
                  <a:lnTo>
                    <a:pt x="4203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" name="Google Shape;1464;p38">
              <a:extLst>
                <a:ext uri="{FF2B5EF4-FFF2-40B4-BE49-F238E27FC236}">
                  <a16:creationId xmlns:a16="http://schemas.microsoft.com/office/drawing/2014/main" id="{D89FA3DE-7207-0C29-DB29-039E4BE5E9CF}"/>
                </a:ext>
              </a:extLst>
            </p:cNvPr>
            <p:cNvSpPr/>
            <p:nvPr/>
          </p:nvSpPr>
          <p:spPr>
            <a:xfrm>
              <a:off x="4599448" y="4027044"/>
              <a:ext cx="142539" cy="66341"/>
            </a:xfrm>
            <a:custGeom>
              <a:avLst/>
              <a:gdLst/>
              <a:ahLst/>
              <a:cxnLst/>
              <a:rect l="l" t="t" r="r" b="b"/>
              <a:pathLst>
                <a:path w="4454" h="2073" extrusionOk="0">
                  <a:moveTo>
                    <a:pt x="4239" y="1"/>
                  </a:moveTo>
                  <a:lnTo>
                    <a:pt x="0" y="1358"/>
                  </a:lnTo>
                  <a:lnTo>
                    <a:pt x="250" y="2072"/>
                  </a:lnTo>
                  <a:lnTo>
                    <a:pt x="4453" y="715"/>
                  </a:lnTo>
                  <a:lnTo>
                    <a:pt x="4239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" name="Google Shape;1465;p38">
              <a:extLst>
                <a:ext uri="{FF2B5EF4-FFF2-40B4-BE49-F238E27FC236}">
                  <a16:creationId xmlns:a16="http://schemas.microsoft.com/office/drawing/2014/main" id="{77B3FB29-CF79-11D9-5082-3FBF8D145A24}"/>
                </a:ext>
              </a:extLst>
            </p:cNvPr>
            <p:cNvSpPr/>
            <p:nvPr/>
          </p:nvSpPr>
          <p:spPr>
            <a:xfrm>
              <a:off x="4869194" y="3941694"/>
              <a:ext cx="141387" cy="64805"/>
            </a:xfrm>
            <a:custGeom>
              <a:avLst/>
              <a:gdLst/>
              <a:ahLst/>
              <a:cxnLst/>
              <a:rect l="l" t="t" r="r" b="b"/>
              <a:pathLst>
                <a:path w="4418" h="2025" extrusionOk="0">
                  <a:moveTo>
                    <a:pt x="4204" y="1"/>
                  </a:moveTo>
                  <a:lnTo>
                    <a:pt x="1" y="1322"/>
                  </a:lnTo>
                  <a:lnTo>
                    <a:pt x="215" y="2025"/>
                  </a:lnTo>
                  <a:lnTo>
                    <a:pt x="4418" y="679"/>
                  </a:lnTo>
                  <a:lnTo>
                    <a:pt x="4204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" name="Google Shape;1466;p38">
              <a:extLst>
                <a:ext uri="{FF2B5EF4-FFF2-40B4-BE49-F238E27FC236}">
                  <a16:creationId xmlns:a16="http://schemas.microsoft.com/office/drawing/2014/main" id="{4BBB9D02-ECE0-8CEE-4BE0-FF6269265815}"/>
                </a:ext>
              </a:extLst>
            </p:cNvPr>
            <p:cNvSpPr/>
            <p:nvPr/>
          </p:nvSpPr>
          <p:spPr>
            <a:xfrm>
              <a:off x="5137819" y="3856345"/>
              <a:ext cx="142539" cy="64805"/>
            </a:xfrm>
            <a:custGeom>
              <a:avLst/>
              <a:gdLst/>
              <a:ahLst/>
              <a:cxnLst/>
              <a:rect l="l" t="t" r="r" b="b"/>
              <a:pathLst>
                <a:path w="4454" h="2025" extrusionOk="0">
                  <a:moveTo>
                    <a:pt x="4239" y="1"/>
                  </a:moveTo>
                  <a:lnTo>
                    <a:pt x="1" y="1322"/>
                  </a:lnTo>
                  <a:lnTo>
                    <a:pt x="215" y="2025"/>
                  </a:lnTo>
                  <a:lnTo>
                    <a:pt x="4454" y="679"/>
                  </a:lnTo>
                  <a:lnTo>
                    <a:pt x="4239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1467;p38">
              <a:extLst>
                <a:ext uri="{FF2B5EF4-FFF2-40B4-BE49-F238E27FC236}">
                  <a16:creationId xmlns:a16="http://schemas.microsoft.com/office/drawing/2014/main" id="{103C0472-B58B-4671-D55D-D17121034C9B}"/>
                </a:ext>
              </a:extLst>
            </p:cNvPr>
            <p:cNvSpPr/>
            <p:nvPr/>
          </p:nvSpPr>
          <p:spPr>
            <a:xfrm>
              <a:off x="5407596" y="3770995"/>
              <a:ext cx="141387" cy="63685"/>
            </a:xfrm>
            <a:custGeom>
              <a:avLst/>
              <a:gdLst/>
              <a:ahLst/>
              <a:cxnLst/>
              <a:rect l="l" t="t" r="r" b="b"/>
              <a:pathLst>
                <a:path w="4418" h="1990" extrusionOk="0">
                  <a:moveTo>
                    <a:pt x="4203" y="1"/>
                  </a:moveTo>
                  <a:lnTo>
                    <a:pt x="0" y="1322"/>
                  </a:lnTo>
                  <a:lnTo>
                    <a:pt x="215" y="1989"/>
                  </a:lnTo>
                  <a:lnTo>
                    <a:pt x="4418" y="644"/>
                  </a:lnTo>
                  <a:lnTo>
                    <a:pt x="4203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" name="Google Shape;1468;p38">
              <a:extLst>
                <a:ext uri="{FF2B5EF4-FFF2-40B4-BE49-F238E27FC236}">
                  <a16:creationId xmlns:a16="http://schemas.microsoft.com/office/drawing/2014/main" id="{C6118E5E-64A0-D5C7-61B7-3E82AB9159AC}"/>
                </a:ext>
              </a:extLst>
            </p:cNvPr>
            <p:cNvSpPr/>
            <p:nvPr/>
          </p:nvSpPr>
          <p:spPr>
            <a:xfrm>
              <a:off x="5676222" y="3684526"/>
              <a:ext cx="141387" cy="63653"/>
            </a:xfrm>
            <a:custGeom>
              <a:avLst/>
              <a:gdLst/>
              <a:ahLst/>
              <a:cxnLst/>
              <a:rect l="l" t="t" r="r" b="b"/>
              <a:pathLst>
                <a:path w="4418" h="1989" extrusionOk="0">
                  <a:moveTo>
                    <a:pt x="4239" y="0"/>
                  </a:moveTo>
                  <a:lnTo>
                    <a:pt x="0" y="1357"/>
                  </a:lnTo>
                  <a:lnTo>
                    <a:pt x="215" y="1988"/>
                  </a:lnTo>
                  <a:lnTo>
                    <a:pt x="4418" y="679"/>
                  </a:lnTo>
                  <a:lnTo>
                    <a:pt x="4239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" name="Google Shape;1469;p38">
              <a:extLst>
                <a:ext uri="{FF2B5EF4-FFF2-40B4-BE49-F238E27FC236}">
                  <a16:creationId xmlns:a16="http://schemas.microsoft.com/office/drawing/2014/main" id="{21F8321E-C44B-0648-FBF8-BE4F833EDC6E}"/>
                </a:ext>
              </a:extLst>
            </p:cNvPr>
            <p:cNvSpPr/>
            <p:nvPr/>
          </p:nvSpPr>
          <p:spPr>
            <a:xfrm>
              <a:off x="5945967" y="3599176"/>
              <a:ext cx="141419" cy="63653"/>
            </a:xfrm>
            <a:custGeom>
              <a:avLst/>
              <a:gdLst/>
              <a:ahLst/>
              <a:cxnLst/>
              <a:rect l="l" t="t" r="r" b="b"/>
              <a:pathLst>
                <a:path w="4419" h="1989" extrusionOk="0">
                  <a:moveTo>
                    <a:pt x="4204" y="0"/>
                  </a:moveTo>
                  <a:lnTo>
                    <a:pt x="1" y="1357"/>
                  </a:lnTo>
                  <a:lnTo>
                    <a:pt x="215" y="1988"/>
                  </a:lnTo>
                  <a:lnTo>
                    <a:pt x="4418" y="643"/>
                  </a:lnTo>
                  <a:lnTo>
                    <a:pt x="4204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" name="Google Shape;1470;p38">
              <a:extLst>
                <a:ext uri="{FF2B5EF4-FFF2-40B4-BE49-F238E27FC236}">
                  <a16:creationId xmlns:a16="http://schemas.microsoft.com/office/drawing/2014/main" id="{EF0EAF62-25E3-3D71-3C61-CCC1BD32E091}"/>
                </a:ext>
              </a:extLst>
            </p:cNvPr>
            <p:cNvSpPr/>
            <p:nvPr/>
          </p:nvSpPr>
          <p:spPr>
            <a:xfrm>
              <a:off x="6214593" y="3513827"/>
              <a:ext cx="141387" cy="62501"/>
            </a:xfrm>
            <a:custGeom>
              <a:avLst/>
              <a:gdLst/>
              <a:ahLst/>
              <a:cxnLst/>
              <a:rect l="l" t="t" r="r" b="b"/>
              <a:pathLst>
                <a:path w="4418" h="1953" extrusionOk="0">
                  <a:moveTo>
                    <a:pt x="4239" y="0"/>
                  </a:moveTo>
                  <a:lnTo>
                    <a:pt x="1" y="1346"/>
                  </a:lnTo>
                  <a:lnTo>
                    <a:pt x="215" y="1953"/>
                  </a:lnTo>
                  <a:lnTo>
                    <a:pt x="4418" y="643"/>
                  </a:lnTo>
                  <a:lnTo>
                    <a:pt x="4239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" name="Google Shape;1471;p38">
              <a:extLst>
                <a:ext uri="{FF2B5EF4-FFF2-40B4-BE49-F238E27FC236}">
                  <a16:creationId xmlns:a16="http://schemas.microsoft.com/office/drawing/2014/main" id="{2CB56EDC-E46A-33F0-53E3-9DA89D9B3967}"/>
                </a:ext>
              </a:extLst>
            </p:cNvPr>
            <p:cNvSpPr/>
            <p:nvPr/>
          </p:nvSpPr>
          <p:spPr>
            <a:xfrm>
              <a:off x="6484370" y="3428477"/>
              <a:ext cx="141387" cy="62501"/>
            </a:xfrm>
            <a:custGeom>
              <a:avLst/>
              <a:gdLst/>
              <a:ahLst/>
              <a:cxnLst/>
              <a:rect l="l" t="t" r="r" b="b"/>
              <a:pathLst>
                <a:path w="4418" h="1953" extrusionOk="0">
                  <a:moveTo>
                    <a:pt x="4203" y="0"/>
                  </a:moveTo>
                  <a:lnTo>
                    <a:pt x="0" y="1310"/>
                  </a:lnTo>
                  <a:lnTo>
                    <a:pt x="179" y="1953"/>
                  </a:lnTo>
                  <a:lnTo>
                    <a:pt x="4418" y="607"/>
                  </a:lnTo>
                  <a:lnTo>
                    <a:pt x="4203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" name="Google Shape;1472;p38">
              <a:extLst>
                <a:ext uri="{FF2B5EF4-FFF2-40B4-BE49-F238E27FC236}">
                  <a16:creationId xmlns:a16="http://schemas.microsoft.com/office/drawing/2014/main" id="{034E5E9E-A4D4-7C57-E349-690D60C734A4}"/>
                </a:ext>
              </a:extLst>
            </p:cNvPr>
            <p:cNvSpPr/>
            <p:nvPr/>
          </p:nvSpPr>
          <p:spPr>
            <a:xfrm>
              <a:off x="6752995" y="3343128"/>
              <a:ext cx="141387" cy="61381"/>
            </a:xfrm>
            <a:custGeom>
              <a:avLst/>
              <a:gdLst/>
              <a:ahLst/>
              <a:cxnLst/>
              <a:rect l="l" t="t" r="r" b="b"/>
              <a:pathLst>
                <a:path w="4418" h="1918" extrusionOk="0">
                  <a:moveTo>
                    <a:pt x="4239" y="0"/>
                  </a:moveTo>
                  <a:lnTo>
                    <a:pt x="0" y="1310"/>
                  </a:lnTo>
                  <a:lnTo>
                    <a:pt x="215" y="1917"/>
                  </a:lnTo>
                  <a:lnTo>
                    <a:pt x="4418" y="572"/>
                  </a:lnTo>
                  <a:lnTo>
                    <a:pt x="4239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" name="Google Shape;1473;p38">
              <a:extLst>
                <a:ext uri="{FF2B5EF4-FFF2-40B4-BE49-F238E27FC236}">
                  <a16:creationId xmlns:a16="http://schemas.microsoft.com/office/drawing/2014/main" id="{310F9311-B4DF-9028-7B62-C6EABB38BBEA}"/>
                </a:ext>
              </a:extLst>
            </p:cNvPr>
            <p:cNvSpPr/>
            <p:nvPr/>
          </p:nvSpPr>
          <p:spPr>
            <a:xfrm>
              <a:off x="7022773" y="3192622"/>
              <a:ext cx="57156" cy="126538"/>
            </a:xfrm>
            <a:custGeom>
              <a:avLst/>
              <a:gdLst/>
              <a:ahLst/>
              <a:cxnLst/>
              <a:rect l="l" t="t" r="r" b="b"/>
              <a:pathLst>
                <a:path w="1786" h="3954" extrusionOk="0">
                  <a:moveTo>
                    <a:pt x="536" y="0"/>
                  </a:moveTo>
                  <a:lnTo>
                    <a:pt x="286" y="572"/>
                  </a:lnTo>
                  <a:cubicBezTo>
                    <a:pt x="572" y="715"/>
                    <a:pt x="822" y="893"/>
                    <a:pt x="964" y="1179"/>
                  </a:cubicBezTo>
                  <a:cubicBezTo>
                    <a:pt x="1107" y="1429"/>
                    <a:pt x="1179" y="1750"/>
                    <a:pt x="1143" y="2072"/>
                  </a:cubicBezTo>
                  <a:cubicBezTo>
                    <a:pt x="1107" y="2358"/>
                    <a:pt x="1000" y="2679"/>
                    <a:pt x="786" y="2881"/>
                  </a:cubicBezTo>
                  <a:cubicBezTo>
                    <a:pt x="572" y="3096"/>
                    <a:pt x="357" y="3274"/>
                    <a:pt x="0" y="3346"/>
                  </a:cubicBezTo>
                  <a:lnTo>
                    <a:pt x="179" y="3953"/>
                  </a:lnTo>
                  <a:cubicBezTo>
                    <a:pt x="572" y="3846"/>
                    <a:pt x="1000" y="3596"/>
                    <a:pt x="1250" y="3274"/>
                  </a:cubicBezTo>
                  <a:cubicBezTo>
                    <a:pt x="1536" y="2953"/>
                    <a:pt x="1715" y="2536"/>
                    <a:pt x="1750" y="2108"/>
                  </a:cubicBezTo>
                  <a:cubicBezTo>
                    <a:pt x="1786" y="1679"/>
                    <a:pt x="1715" y="1250"/>
                    <a:pt x="1500" y="857"/>
                  </a:cubicBezTo>
                  <a:cubicBezTo>
                    <a:pt x="1286" y="500"/>
                    <a:pt x="929" y="179"/>
                    <a:pt x="536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" name="Google Shape;1474;p38">
              <a:extLst>
                <a:ext uri="{FF2B5EF4-FFF2-40B4-BE49-F238E27FC236}">
                  <a16:creationId xmlns:a16="http://schemas.microsoft.com/office/drawing/2014/main" id="{24C33D8B-C216-3B4C-F448-6A06302FFDAC}"/>
                </a:ext>
              </a:extLst>
            </p:cNvPr>
            <p:cNvSpPr/>
            <p:nvPr/>
          </p:nvSpPr>
          <p:spPr>
            <a:xfrm>
              <a:off x="6772421" y="3082503"/>
              <a:ext cx="137963" cy="72806"/>
            </a:xfrm>
            <a:custGeom>
              <a:avLst/>
              <a:gdLst/>
              <a:ahLst/>
              <a:cxnLst/>
              <a:rect l="l" t="t" r="r" b="b"/>
              <a:pathLst>
                <a:path w="4311" h="2275" extrusionOk="0">
                  <a:moveTo>
                    <a:pt x="215" y="0"/>
                  </a:moveTo>
                  <a:lnTo>
                    <a:pt x="1" y="572"/>
                  </a:lnTo>
                  <a:lnTo>
                    <a:pt x="4061" y="2274"/>
                  </a:lnTo>
                  <a:lnTo>
                    <a:pt x="4311" y="1739"/>
                  </a:lnTo>
                  <a:lnTo>
                    <a:pt x="215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" name="Google Shape;1475;p38">
              <a:extLst>
                <a:ext uri="{FF2B5EF4-FFF2-40B4-BE49-F238E27FC236}">
                  <a16:creationId xmlns:a16="http://schemas.microsoft.com/office/drawing/2014/main" id="{3D11286D-272E-C795-4648-CD9DC0558CB4}"/>
                </a:ext>
              </a:extLst>
            </p:cNvPr>
            <p:cNvSpPr/>
            <p:nvPr/>
          </p:nvSpPr>
          <p:spPr>
            <a:xfrm>
              <a:off x="6512948" y="2972000"/>
              <a:ext cx="136811" cy="72806"/>
            </a:xfrm>
            <a:custGeom>
              <a:avLst/>
              <a:gdLst/>
              <a:ahLst/>
              <a:cxnLst/>
              <a:rect l="l" t="t" r="r" b="b"/>
              <a:pathLst>
                <a:path w="4275" h="2275" extrusionOk="0">
                  <a:moveTo>
                    <a:pt x="215" y="0"/>
                  </a:moveTo>
                  <a:lnTo>
                    <a:pt x="0" y="536"/>
                  </a:lnTo>
                  <a:lnTo>
                    <a:pt x="4060" y="2275"/>
                  </a:lnTo>
                  <a:lnTo>
                    <a:pt x="4275" y="1739"/>
                  </a:lnTo>
                  <a:lnTo>
                    <a:pt x="215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" name="Google Shape;1476;p38">
              <a:extLst>
                <a:ext uri="{FF2B5EF4-FFF2-40B4-BE49-F238E27FC236}">
                  <a16:creationId xmlns:a16="http://schemas.microsoft.com/office/drawing/2014/main" id="{DE825205-564E-D01B-BCDB-2509B5FCE263}"/>
                </a:ext>
              </a:extLst>
            </p:cNvPr>
            <p:cNvSpPr/>
            <p:nvPr/>
          </p:nvSpPr>
          <p:spPr>
            <a:xfrm>
              <a:off x="6252323" y="2861497"/>
              <a:ext cx="137579" cy="71686"/>
            </a:xfrm>
            <a:custGeom>
              <a:avLst/>
              <a:gdLst/>
              <a:ahLst/>
              <a:cxnLst/>
              <a:rect l="l" t="t" r="r" b="b"/>
              <a:pathLst>
                <a:path w="4299" h="2240" extrusionOk="0">
                  <a:moveTo>
                    <a:pt x="251" y="1"/>
                  </a:moveTo>
                  <a:lnTo>
                    <a:pt x="1" y="501"/>
                  </a:lnTo>
                  <a:lnTo>
                    <a:pt x="4096" y="2239"/>
                  </a:lnTo>
                  <a:lnTo>
                    <a:pt x="4299" y="1751"/>
                  </a:lnTo>
                  <a:lnTo>
                    <a:pt x="251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" name="Google Shape;1477;p38">
              <a:extLst>
                <a:ext uri="{FF2B5EF4-FFF2-40B4-BE49-F238E27FC236}">
                  <a16:creationId xmlns:a16="http://schemas.microsoft.com/office/drawing/2014/main" id="{DAA63890-66AD-9110-C961-3C928D480749}"/>
                </a:ext>
              </a:extLst>
            </p:cNvPr>
            <p:cNvSpPr/>
            <p:nvPr/>
          </p:nvSpPr>
          <p:spPr>
            <a:xfrm>
              <a:off x="5992850" y="2750994"/>
              <a:ext cx="136427" cy="72070"/>
            </a:xfrm>
            <a:custGeom>
              <a:avLst/>
              <a:gdLst/>
              <a:ahLst/>
              <a:cxnLst/>
              <a:rect l="l" t="t" r="r" b="b"/>
              <a:pathLst>
                <a:path w="4263" h="2252" extrusionOk="0">
                  <a:moveTo>
                    <a:pt x="215" y="1"/>
                  </a:moveTo>
                  <a:lnTo>
                    <a:pt x="0" y="501"/>
                  </a:lnTo>
                  <a:lnTo>
                    <a:pt x="4049" y="2251"/>
                  </a:lnTo>
                  <a:lnTo>
                    <a:pt x="4263" y="1715"/>
                  </a:lnTo>
                  <a:lnTo>
                    <a:pt x="215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" name="Google Shape;1478;p38">
              <a:extLst>
                <a:ext uri="{FF2B5EF4-FFF2-40B4-BE49-F238E27FC236}">
                  <a16:creationId xmlns:a16="http://schemas.microsoft.com/office/drawing/2014/main" id="{6FB8C210-2817-BF4D-6B30-7320CEAF1E99}"/>
                </a:ext>
              </a:extLst>
            </p:cNvPr>
            <p:cNvSpPr/>
            <p:nvPr/>
          </p:nvSpPr>
          <p:spPr>
            <a:xfrm>
              <a:off x="5733377" y="2640874"/>
              <a:ext cx="136427" cy="70534"/>
            </a:xfrm>
            <a:custGeom>
              <a:avLst/>
              <a:gdLst/>
              <a:ahLst/>
              <a:cxnLst/>
              <a:rect l="l" t="t" r="r" b="b"/>
              <a:pathLst>
                <a:path w="4263" h="2204" extrusionOk="0">
                  <a:moveTo>
                    <a:pt x="215" y="1"/>
                  </a:moveTo>
                  <a:lnTo>
                    <a:pt x="0" y="453"/>
                  </a:lnTo>
                  <a:lnTo>
                    <a:pt x="4048" y="2204"/>
                  </a:lnTo>
                  <a:lnTo>
                    <a:pt x="4263" y="1704"/>
                  </a:lnTo>
                  <a:lnTo>
                    <a:pt x="215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1479;p38">
              <a:extLst>
                <a:ext uri="{FF2B5EF4-FFF2-40B4-BE49-F238E27FC236}">
                  <a16:creationId xmlns:a16="http://schemas.microsoft.com/office/drawing/2014/main" id="{EF9174E0-5637-9E92-5261-40BC667F5704}"/>
                </a:ext>
              </a:extLst>
            </p:cNvPr>
            <p:cNvSpPr/>
            <p:nvPr/>
          </p:nvSpPr>
          <p:spPr>
            <a:xfrm>
              <a:off x="5473905" y="2530403"/>
              <a:ext cx="136427" cy="70502"/>
            </a:xfrm>
            <a:custGeom>
              <a:avLst/>
              <a:gdLst/>
              <a:ahLst/>
              <a:cxnLst/>
              <a:rect l="l" t="t" r="r" b="b"/>
              <a:pathLst>
                <a:path w="4263" h="2203" extrusionOk="0">
                  <a:moveTo>
                    <a:pt x="179" y="0"/>
                  </a:moveTo>
                  <a:lnTo>
                    <a:pt x="0" y="464"/>
                  </a:lnTo>
                  <a:lnTo>
                    <a:pt x="4048" y="2203"/>
                  </a:lnTo>
                  <a:lnTo>
                    <a:pt x="4263" y="1703"/>
                  </a:lnTo>
                  <a:lnTo>
                    <a:pt x="179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" name="Google Shape;1480;p38">
              <a:extLst>
                <a:ext uri="{FF2B5EF4-FFF2-40B4-BE49-F238E27FC236}">
                  <a16:creationId xmlns:a16="http://schemas.microsoft.com/office/drawing/2014/main" id="{38F457F3-3D95-C518-319F-D74A05A9E600}"/>
                </a:ext>
              </a:extLst>
            </p:cNvPr>
            <p:cNvSpPr/>
            <p:nvPr/>
          </p:nvSpPr>
          <p:spPr>
            <a:xfrm>
              <a:off x="5214048" y="2418748"/>
              <a:ext cx="135659" cy="70534"/>
            </a:xfrm>
            <a:custGeom>
              <a:avLst/>
              <a:gdLst/>
              <a:ahLst/>
              <a:cxnLst/>
              <a:rect l="l" t="t" r="r" b="b"/>
              <a:pathLst>
                <a:path w="4239" h="2204" extrusionOk="0">
                  <a:moveTo>
                    <a:pt x="179" y="1"/>
                  </a:moveTo>
                  <a:lnTo>
                    <a:pt x="0" y="465"/>
                  </a:lnTo>
                  <a:lnTo>
                    <a:pt x="4060" y="2203"/>
                  </a:lnTo>
                  <a:lnTo>
                    <a:pt x="4239" y="1751"/>
                  </a:lnTo>
                  <a:lnTo>
                    <a:pt x="179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1481;p38">
              <a:extLst>
                <a:ext uri="{FF2B5EF4-FFF2-40B4-BE49-F238E27FC236}">
                  <a16:creationId xmlns:a16="http://schemas.microsoft.com/office/drawing/2014/main" id="{0DD9A23A-E347-497F-5330-CE2246C37FFE}"/>
                </a:ext>
              </a:extLst>
            </p:cNvPr>
            <p:cNvSpPr/>
            <p:nvPr/>
          </p:nvSpPr>
          <p:spPr>
            <a:xfrm>
              <a:off x="4953423" y="2308245"/>
              <a:ext cx="136811" cy="70918"/>
            </a:xfrm>
            <a:custGeom>
              <a:avLst/>
              <a:gdLst/>
              <a:ahLst/>
              <a:cxnLst/>
              <a:rect l="l" t="t" r="r" b="b"/>
              <a:pathLst>
                <a:path w="4275" h="2216" extrusionOk="0">
                  <a:moveTo>
                    <a:pt x="214" y="1"/>
                  </a:moveTo>
                  <a:lnTo>
                    <a:pt x="0" y="465"/>
                  </a:lnTo>
                  <a:lnTo>
                    <a:pt x="4060" y="2215"/>
                  </a:lnTo>
                  <a:lnTo>
                    <a:pt x="4275" y="1751"/>
                  </a:lnTo>
                  <a:lnTo>
                    <a:pt x="214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1482;p38">
              <a:extLst>
                <a:ext uri="{FF2B5EF4-FFF2-40B4-BE49-F238E27FC236}">
                  <a16:creationId xmlns:a16="http://schemas.microsoft.com/office/drawing/2014/main" id="{A6FB68BC-00EE-FA58-80EC-B3AEB01E3EEE}"/>
                </a:ext>
              </a:extLst>
            </p:cNvPr>
            <p:cNvSpPr/>
            <p:nvPr/>
          </p:nvSpPr>
          <p:spPr>
            <a:xfrm>
              <a:off x="4693950" y="2198126"/>
              <a:ext cx="136811" cy="69381"/>
            </a:xfrm>
            <a:custGeom>
              <a:avLst/>
              <a:gdLst/>
              <a:ahLst/>
              <a:cxnLst/>
              <a:rect l="l" t="t" r="r" b="b"/>
              <a:pathLst>
                <a:path w="4275" h="2168" extrusionOk="0">
                  <a:moveTo>
                    <a:pt x="214" y="1"/>
                  </a:moveTo>
                  <a:lnTo>
                    <a:pt x="0" y="418"/>
                  </a:lnTo>
                  <a:cubicBezTo>
                    <a:pt x="357" y="596"/>
                    <a:pt x="679" y="703"/>
                    <a:pt x="1036" y="882"/>
                  </a:cubicBezTo>
                  <a:lnTo>
                    <a:pt x="2036" y="1311"/>
                  </a:lnTo>
                  <a:lnTo>
                    <a:pt x="4060" y="2168"/>
                  </a:lnTo>
                  <a:lnTo>
                    <a:pt x="4274" y="1739"/>
                  </a:lnTo>
                  <a:lnTo>
                    <a:pt x="2203" y="846"/>
                  </a:lnTo>
                  <a:lnTo>
                    <a:pt x="1214" y="418"/>
                  </a:lnTo>
                  <a:cubicBezTo>
                    <a:pt x="893" y="275"/>
                    <a:pt x="500" y="144"/>
                    <a:pt x="214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1483;p38">
              <a:extLst>
                <a:ext uri="{FF2B5EF4-FFF2-40B4-BE49-F238E27FC236}">
                  <a16:creationId xmlns:a16="http://schemas.microsoft.com/office/drawing/2014/main" id="{E6CF2E6F-8E6E-A477-67D2-BE329E39C474}"/>
                </a:ext>
              </a:extLst>
            </p:cNvPr>
            <p:cNvSpPr/>
            <p:nvPr/>
          </p:nvSpPr>
          <p:spPr>
            <a:xfrm>
              <a:off x="4682494" y="2038500"/>
              <a:ext cx="141387" cy="53732"/>
            </a:xfrm>
            <a:custGeom>
              <a:avLst/>
              <a:gdLst/>
              <a:ahLst/>
              <a:cxnLst/>
              <a:rect l="l" t="t" r="r" b="b"/>
              <a:pathLst>
                <a:path w="4418" h="1679" extrusionOk="0">
                  <a:moveTo>
                    <a:pt x="4311" y="0"/>
                  </a:moveTo>
                  <a:lnTo>
                    <a:pt x="2144" y="536"/>
                  </a:lnTo>
                  <a:lnTo>
                    <a:pt x="1072" y="822"/>
                  </a:lnTo>
                  <a:cubicBezTo>
                    <a:pt x="715" y="893"/>
                    <a:pt x="322" y="1036"/>
                    <a:pt x="1" y="1322"/>
                  </a:cubicBezTo>
                  <a:lnTo>
                    <a:pt x="287" y="1679"/>
                  </a:lnTo>
                  <a:cubicBezTo>
                    <a:pt x="537" y="1465"/>
                    <a:pt x="822" y="1358"/>
                    <a:pt x="1215" y="1250"/>
                  </a:cubicBezTo>
                  <a:lnTo>
                    <a:pt x="2287" y="1000"/>
                  </a:lnTo>
                  <a:lnTo>
                    <a:pt x="4418" y="429"/>
                  </a:lnTo>
                  <a:lnTo>
                    <a:pt x="4311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1484;p38">
              <a:extLst>
                <a:ext uri="{FF2B5EF4-FFF2-40B4-BE49-F238E27FC236}">
                  <a16:creationId xmlns:a16="http://schemas.microsoft.com/office/drawing/2014/main" id="{1CAE8005-3AFA-52F3-0D27-7D355D7585C8}"/>
                </a:ext>
              </a:extLst>
            </p:cNvPr>
            <p:cNvSpPr/>
            <p:nvPr/>
          </p:nvSpPr>
          <p:spPr>
            <a:xfrm>
              <a:off x="4956847" y="1969151"/>
              <a:ext cx="140235" cy="48036"/>
            </a:xfrm>
            <a:custGeom>
              <a:avLst/>
              <a:gdLst/>
              <a:ahLst/>
              <a:cxnLst/>
              <a:rect l="l" t="t" r="r" b="b"/>
              <a:pathLst>
                <a:path w="4382" h="1501" extrusionOk="0">
                  <a:moveTo>
                    <a:pt x="4275" y="0"/>
                  </a:moveTo>
                  <a:lnTo>
                    <a:pt x="0" y="1072"/>
                  </a:lnTo>
                  <a:lnTo>
                    <a:pt x="107" y="1500"/>
                  </a:lnTo>
                  <a:lnTo>
                    <a:pt x="4382" y="393"/>
                  </a:lnTo>
                  <a:lnTo>
                    <a:pt x="4275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" name="Google Shape;1485;p38">
              <a:extLst>
                <a:ext uri="{FF2B5EF4-FFF2-40B4-BE49-F238E27FC236}">
                  <a16:creationId xmlns:a16="http://schemas.microsoft.com/office/drawing/2014/main" id="{D300C47C-4B2B-1153-B81C-1C28853EA33D}"/>
                </a:ext>
              </a:extLst>
            </p:cNvPr>
            <p:cNvSpPr/>
            <p:nvPr/>
          </p:nvSpPr>
          <p:spPr>
            <a:xfrm>
              <a:off x="5230049" y="1898651"/>
              <a:ext cx="140235" cy="48804"/>
            </a:xfrm>
            <a:custGeom>
              <a:avLst/>
              <a:gdLst/>
              <a:ahLst/>
              <a:cxnLst/>
              <a:rect l="l" t="t" r="r" b="b"/>
              <a:pathLst>
                <a:path w="4382" h="1525" extrusionOk="0">
                  <a:moveTo>
                    <a:pt x="4274" y="1"/>
                  </a:moveTo>
                  <a:lnTo>
                    <a:pt x="0" y="1108"/>
                  </a:lnTo>
                  <a:lnTo>
                    <a:pt x="107" y="1525"/>
                  </a:lnTo>
                  <a:lnTo>
                    <a:pt x="4382" y="429"/>
                  </a:lnTo>
                  <a:lnTo>
                    <a:pt x="4274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" name="Google Shape;1486;p38">
              <a:extLst>
                <a:ext uri="{FF2B5EF4-FFF2-40B4-BE49-F238E27FC236}">
                  <a16:creationId xmlns:a16="http://schemas.microsoft.com/office/drawing/2014/main" id="{1051EB29-57F0-47D2-DB6A-450DA2006292}"/>
                </a:ext>
              </a:extLst>
            </p:cNvPr>
            <p:cNvSpPr/>
            <p:nvPr/>
          </p:nvSpPr>
          <p:spPr>
            <a:xfrm>
              <a:off x="5504371" y="1829302"/>
              <a:ext cx="140235" cy="47652"/>
            </a:xfrm>
            <a:custGeom>
              <a:avLst/>
              <a:gdLst/>
              <a:ahLst/>
              <a:cxnLst/>
              <a:rect l="l" t="t" r="r" b="b"/>
              <a:pathLst>
                <a:path w="4382" h="1489" extrusionOk="0">
                  <a:moveTo>
                    <a:pt x="4275" y="1"/>
                  </a:moveTo>
                  <a:lnTo>
                    <a:pt x="1" y="1060"/>
                  </a:lnTo>
                  <a:lnTo>
                    <a:pt x="108" y="1489"/>
                  </a:lnTo>
                  <a:lnTo>
                    <a:pt x="4382" y="394"/>
                  </a:lnTo>
                  <a:lnTo>
                    <a:pt x="4275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" name="Google Shape;1487;p38">
              <a:extLst>
                <a:ext uri="{FF2B5EF4-FFF2-40B4-BE49-F238E27FC236}">
                  <a16:creationId xmlns:a16="http://schemas.microsoft.com/office/drawing/2014/main" id="{E202D3D7-3484-2216-0BA9-02E691F44CCA}"/>
                </a:ext>
              </a:extLst>
            </p:cNvPr>
            <p:cNvSpPr/>
            <p:nvPr/>
          </p:nvSpPr>
          <p:spPr>
            <a:xfrm>
              <a:off x="5777572" y="1758450"/>
              <a:ext cx="140235" cy="48036"/>
            </a:xfrm>
            <a:custGeom>
              <a:avLst/>
              <a:gdLst/>
              <a:ahLst/>
              <a:cxnLst/>
              <a:rect l="l" t="t" r="r" b="b"/>
              <a:pathLst>
                <a:path w="4382" h="1501" extrusionOk="0">
                  <a:moveTo>
                    <a:pt x="4275" y="0"/>
                  </a:moveTo>
                  <a:lnTo>
                    <a:pt x="0" y="1107"/>
                  </a:lnTo>
                  <a:lnTo>
                    <a:pt x="108" y="1500"/>
                  </a:lnTo>
                  <a:lnTo>
                    <a:pt x="4382" y="393"/>
                  </a:lnTo>
                  <a:lnTo>
                    <a:pt x="4275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1488;p38">
              <a:extLst>
                <a:ext uri="{FF2B5EF4-FFF2-40B4-BE49-F238E27FC236}">
                  <a16:creationId xmlns:a16="http://schemas.microsoft.com/office/drawing/2014/main" id="{7CBF45AB-4346-38E1-9B0B-E599D7A9FF6D}"/>
                </a:ext>
              </a:extLst>
            </p:cNvPr>
            <p:cNvSpPr/>
            <p:nvPr/>
          </p:nvSpPr>
          <p:spPr>
            <a:xfrm>
              <a:off x="6051894" y="1689101"/>
              <a:ext cx="139115" cy="46884"/>
            </a:xfrm>
            <a:custGeom>
              <a:avLst/>
              <a:gdLst/>
              <a:ahLst/>
              <a:cxnLst/>
              <a:rect l="l" t="t" r="r" b="b"/>
              <a:pathLst>
                <a:path w="4347" h="1465" extrusionOk="0">
                  <a:moveTo>
                    <a:pt x="4275" y="0"/>
                  </a:moveTo>
                  <a:lnTo>
                    <a:pt x="1" y="1107"/>
                  </a:lnTo>
                  <a:lnTo>
                    <a:pt x="72" y="1465"/>
                  </a:lnTo>
                  <a:lnTo>
                    <a:pt x="4347" y="357"/>
                  </a:lnTo>
                  <a:lnTo>
                    <a:pt x="4275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" name="Google Shape;1489;p38">
              <a:extLst>
                <a:ext uri="{FF2B5EF4-FFF2-40B4-BE49-F238E27FC236}">
                  <a16:creationId xmlns:a16="http://schemas.microsoft.com/office/drawing/2014/main" id="{8AD2DEED-381E-C27E-1EE4-7D63C094FFFF}"/>
                </a:ext>
              </a:extLst>
            </p:cNvPr>
            <p:cNvSpPr/>
            <p:nvPr/>
          </p:nvSpPr>
          <p:spPr>
            <a:xfrm>
              <a:off x="6325096" y="1619753"/>
              <a:ext cx="140267" cy="45380"/>
            </a:xfrm>
            <a:custGeom>
              <a:avLst/>
              <a:gdLst/>
              <a:ahLst/>
              <a:cxnLst/>
              <a:rect l="l" t="t" r="r" b="b"/>
              <a:pathLst>
                <a:path w="4383" h="1418" extrusionOk="0">
                  <a:moveTo>
                    <a:pt x="4275" y="0"/>
                  </a:moveTo>
                  <a:lnTo>
                    <a:pt x="1" y="1072"/>
                  </a:lnTo>
                  <a:lnTo>
                    <a:pt x="108" y="1417"/>
                  </a:lnTo>
                  <a:lnTo>
                    <a:pt x="4382" y="322"/>
                  </a:lnTo>
                  <a:lnTo>
                    <a:pt x="4275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1490;p38">
              <a:extLst>
                <a:ext uri="{FF2B5EF4-FFF2-40B4-BE49-F238E27FC236}">
                  <a16:creationId xmlns:a16="http://schemas.microsoft.com/office/drawing/2014/main" id="{BB09B24B-AAF9-419D-947B-F47BD2B9D194}"/>
                </a:ext>
              </a:extLst>
            </p:cNvPr>
            <p:cNvSpPr/>
            <p:nvPr/>
          </p:nvSpPr>
          <p:spPr>
            <a:xfrm>
              <a:off x="6599449" y="1549252"/>
              <a:ext cx="139083" cy="45380"/>
            </a:xfrm>
            <a:custGeom>
              <a:avLst/>
              <a:gdLst/>
              <a:ahLst/>
              <a:cxnLst/>
              <a:rect l="l" t="t" r="r" b="b"/>
              <a:pathLst>
                <a:path w="4346" h="1418" extrusionOk="0">
                  <a:moveTo>
                    <a:pt x="4275" y="1"/>
                  </a:moveTo>
                  <a:lnTo>
                    <a:pt x="0" y="1096"/>
                  </a:lnTo>
                  <a:lnTo>
                    <a:pt x="72" y="1417"/>
                  </a:lnTo>
                  <a:lnTo>
                    <a:pt x="4346" y="322"/>
                  </a:lnTo>
                  <a:lnTo>
                    <a:pt x="4275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" name="Google Shape;1491;p38">
              <a:extLst>
                <a:ext uri="{FF2B5EF4-FFF2-40B4-BE49-F238E27FC236}">
                  <a16:creationId xmlns:a16="http://schemas.microsoft.com/office/drawing/2014/main" id="{34C0D753-693E-9F25-3D42-8D2E33E08C46}"/>
                </a:ext>
              </a:extLst>
            </p:cNvPr>
            <p:cNvSpPr/>
            <p:nvPr/>
          </p:nvSpPr>
          <p:spPr>
            <a:xfrm>
              <a:off x="6872619" y="1479904"/>
              <a:ext cx="140267" cy="45380"/>
            </a:xfrm>
            <a:custGeom>
              <a:avLst/>
              <a:gdLst/>
              <a:ahLst/>
              <a:cxnLst/>
              <a:rect l="l" t="t" r="r" b="b"/>
              <a:pathLst>
                <a:path w="4383" h="1418" extrusionOk="0">
                  <a:moveTo>
                    <a:pt x="4275" y="1"/>
                  </a:moveTo>
                  <a:lnTo>
                    <a:pt x="1" y="1060"/>
                  </a:lnTo>
                  <a:lnTo>
                    <a:pt x="72" y="1418"/>
                  </a:lnTo>
                  <a:lnTo>
                    <a:pt x="4382" y="310"/>
                  </a:lnTo>
                  <a:lnTo>
                    <a:pt x="4275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" name="Google Shape;1492;p38">
              <a:extLst>
                <a:ext uri="{FF2B5EF4-FFF2-40B4-BE49-F238E27FC236}">
                  <a16:creationId xmlns:a16="http://schemas.microsoft.com/office/drawing/2014/main" id="{B9F09B44-1386-C78F-DA32-0D14402C7138}"/>
                </a:ext>
              </a:extLst>
            </p:cNvPr>
            <p:cNvSpPr/>
            <p:nvPr/>
          </p:nvSpPr>
          <p:spPr>
            <a:xfrm>
              <a:off x="7145821" y="1409051"/>
              <a:ext cx="139883" cy="45732"/>
            </a:xfrm>
            <a:custGeom>
              <a:avLst/>
              <a:gdLst/>
              <a:ahLst/>
              <a:cxnLst/>
              <a:rect l="l" t="t" r="r" b="b"/>
              <a:pathLst>
                <a:path w="4371" h="1429" extrusionOk="0">
                  <a:moveTo>
                    <a:pt x="4311" y="0"/>
                  </a:moveTo>
                  <a:lnTo>
                    <a:pt x="1" y="1107"/>
                  </a:lnTo>
                  <a:lnTo>
                    <a:pt x="108" y="1429"/>
                  </a:lnTo>
                  <a:lnTo>
                    <a:pt x="4370" y="322"/>
                  </a:lnTo>
                  <a:lnTo>
                    <a:pt x="4311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" name="Google Shape;1493;p38">
              <a:extLst>
                <a:ext uri="{FF2B5EF4-FFF2-40B4-BE49-F238E27FC236}">
                  <a16:creationId xmlns:a16="http://schemas.microsoft.com/office/drawing/2014/main" id="{A08F8EEA-0EC5-8891-0BFD-5FA883F5D07E}"/>
                </a:ext>
              </a:extLst>
            </p:cNvPr>
            <p:cNvSpPr/>
            <p:nvPr/>
          </p:nvSpPr>
          <p:spPr>
            <a:xfrm>
              <a:off x="7420174" y="1339702"/>
              <a:ext cx="138699" cy="44611"/>
            </a:xfrm>
            <a:custGeom>
              <a:avLst/>
              <a:gdLst/>
              <a:ahLst/>
              <a:cxnLst/>
              <a:rect l="l" t="t" r="r" b="b"/>
              <a:pathLst>
                <a:path w="4334" h="1394" extrusionOk="0">
                  <a:moveTo>
                    <a:pt x="4263" y="0"/>
                  </a:moveTo>
                  <a:lnTo>
                    <a:pt x="0" y="1107"/>
                  </a:lnTo>
                  <a:lnTo>
                    <a:pt x="72" y="1393"/>
                  </a:lnTo>
                  <a:lnTo>
                    <a:pt x="4334" y="286"/>
                  </a:lnTo>
                  <a:lnTo>
                    <a:pt x="4263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" name="Google Shape;1494;p38">
              <a:extLst>
                <a:ext uri="{FF2B5EF4-FFF2-40B4-BE49-F238E27FC236}">
                  <a16:creationId xmlns:a16="http://schemas.microsoft.com/office/drawing/2014/main" id="{C0754DEF-9FDF-1B4C-DAAD-B0A01693F8D9}"/>
                </a:ext>
              </a:extLst>
            </p:cNvPr>
            <p:cNvSpPr/>
            <p:nvPr/>
          </p:nvSpPr>
          <p:spPr>
            <a:xfrm>
              <a:off x="7693376" y="1269202"/>
              <a:ext cx="139851" cy="44227"/>
            </a:xfrm>
            <a:custGeom>
              <a:avLst/>
              <a:gdLst/>
              <a:ahLst/>
              <a:cxnLst/>
              <a:rect l="l" t="t" r="r" b="b"/>
              <a:pathLst>
                <a:path w="4370" h="1382" extrusionOk="0">
                  <a:moveTo>
                    <a:pt x="4298" y="1"/>
                  </a:moveTo>
                  <a:lnTo>
                    <a:pt x="0" y="1096"/>
                  </a:lnTo>
                  <a:lnTo>
                    <a:pt x="71" y="1382"/>
                  </a:lnTo>
                  <a:lnTo>
                    <a:pt x="4370" y="286"/>
                  </a:lnTo>
                  <a:lnTo>
                    <a:pt x="4298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" name="Google Shape;1495;p38">
              <a:extLst>
                <a:ext uri="{FF2B5EF4-FFF2-40B4-BE49-F238E27FC236}">
                  <a16:creationId xmlns:a16="http://schemas.microsoft.com/office/drawing/2014/main" id="{18DD01AC-0986-FD89-F9A9-B65898BD3237}"/>
                </a:ext>
              </a:extLst>
            </p:cNvPr>
            <p:cNvSpPr/>
            <p:nvPr/>
          </p:nvSpPr>
          <p:spPr>
            <a:xfrm>
              <a:off x="7745571" y="1140426"/>
              <a:ext cx="139083" cy="49188"/>
            </a:xfrm>
            <a:custGeom>
              <a:avLst/>
              <a:gdLst/>
              <a:ahLst/>
              <a:cxnLst/>
              <a:rect l="l" t="t" r="r" b="b"/>
              <a:pathLst>
                <a:path w="4346" h="1537" extrusionOk="0">
                  <a:moveTo>
                    <a:pt x="72" y="0"/>
                  </a:moveTo>
                  <a:lnTo>
                    <a:pt x="0" y="250"/>
                  </a:lnTo>
                  <a:lnTo>
                    <a:pt x="2108" y="893"/>
                  </a:lnTo>
                  <a:lnTo>
                    <a:pt x="3167" y="1215"/>
                  </a:lnTo>
                  <a:lnTo>
                    <a:pt x="3703" y="1358"/>
                  </a:lnTo>
                  <a:cubicBezTo>
                    <a:pt x="3882" y="1429"/>
                    <a:pt x="4060" y="1465"/>
                    <a:pt x="4203" y="1536"/>
                  </a:cubicBezTo>
                  <a:lnTo>
                    <a:pt x="4346" y="1286"/>
                  </a:lnTo>
                  <a:cubicBezTo>
                    <a:pt x="4167" y="1179"/>
                    <a:pt x="3953" y="1143"/>
                    <a:pt x="3774" y="1108"/>
                  </a:cubicBezTo>
                  <a:lnTo>
                    <a:pt x="3239" y="929"/>
                  </a:lnTo>
                  <a:lnTo>
                    <a:pt x="2215" y="643"/>
                  </a:lnTo>
                  <a:lnTo>
                    <a:pt x="72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" name="Google Shape;1496;p38">
              <a:extLst>
                <a:ext uri="{FF2B5EF4-FFF2-40B4-BE49-F238E27FC236}">
                  <a16:creationId xmlns:a16="http://schemas.microsoft.com/office/drawing/2014/main" id="{303CB203-16B7-B48F-3275-C6725D292DF3}"/>
                </a:ext>
              </a:extLst>
            </p:cNvPr>
            <p:cNvSpPr/>
            <p:nvPr/>
          </p:nvSpPr>
          <p:spPr>
            <a:xfrm>
              <a:off x="7474642" y="1060772"/>
              <a:ext cx="137963" cy="48068"/>
            </a:xfrm>
            <a:custGeom>
              <a:avLst/>
              <a:gdLst/>
              <a:ahLst/>
              <a:cxnLst/>
              <a:rect l="l" t="t" r="r" b="b"/>
              <a:pathLst>
                <a:path w="4311" h="1502" extrusionOk="0">
                  <a:moveTo>
                    <a:pt x="72" y="1"/>
                  </a:moveTo>
                  <a:lnTo>
                    <a:pt x="1" y="251"/>
                  </a:lnTo>
                  <a:lnTo>
                    <a:pt x="4239" y="1501"/>
                  </a:lnTo>
                  <a:lnTo>
                    <a:pt x="4311" y="1251"/>
                  </a:lnTo>
                  <a:lnTo>
                    <a:pt x="72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" name="Google Shape;1497;p38">
              <a:extLst>
                <a:ext uri="{FF2B5EF4-FFF2-40B4-BE49-F238E27FC236}">
                  <a16:creationId xmlns:a16="http://schemas.microsoft.com/office/drawing/2014/main" id="{4A80D3BC-4FEB-88CF-A16D-94195DD5CBF4}"/>
                </a:ext>
              </a:extLst>
            </p:cNvPr>
            <p:cNvSpPr/>
            <p:nvPr/>
          </p:nvSpPr>
          <p:spPr>
            <a:xfrm>
              <a:off x="7203744" y="982303"/>
              <a:ext cx="137963" cy="46884"/>
            </a:xfrm>
            <a:custGeom>
              <a:avLst/>
              <a:gdLst/>
              <a:ahLst/>
              <a:cxnLst/>
              <a:rect l="l" t="t" r="r" b="b"/>
              <a:pathLst>
                <a:path w="4311" h="1465" extrusionOk="0">
                  <a:moveTo>
                    <a:pt x="72" y="0"/>
                  </a:moveTo>
                  <a:lnTo>
                    <a:pt x="0" y="214"/>
                  </a:lnTo>
                  <a:lnTo>
                    <a:pt x="4239" y="1465"/>
                  </a:lnTo>
                  <a:lnTo>
                    <a:pt x="4311" y="1250"/>
                  </a:lnTo>
                  <a:lnTo>
                    <a:pt x="72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" name="Google Shape;1498;p38">
              <a:extLst>
                <a:ext uri="{FF2B5EF4-FFF2-40B4-BE49-F238E27FC236}">
                  <a16:creationId xmlns:a16="http://schemas.microsoft.com/office/drawing/2014/main" id="{71095854-C5BA-D7B5-70BF-B36BC1FD4F03}"/>
                </a:ext>
              </a:extLst>
            </p:cNvPr>
            <p:cNvSpPr/>
            <p:nvPr/>
          </p:nvSpPr>
          <p:spPr>
            <a:xfrm>
              <a:off x="6932847" y="902650"/>
              <a:ext cx="137963" cy="46532"/>
            </a:xfrm>
            <a:custGeom>
              <a:avLst/>
              <a:gdLst/>
              <a:ahLst/>
              <a:cxnLst/>
              <a:rect l="l" t="t" r="r" b="b"/>
              <a:pathLst>
                <a:path w="4311" h="1454" extrusionOk="0">
                  <a:moveTo>
                    <a:pt x="72" y="1"/>
                  </a:moveTo>
                  <a:lnTo>
                    <a:pt x="0" y="215"/>
                  </a:lnTo>
                  <a:lnTo>
                    <a:pt x="4239" y="1453"/>
                  </a:lnTo>
                  <a:lnTo>
                    <a:pt x="4310" y="1251"/>
                  </a:lnTo>
                  <a:lnTo>
                    <a:pt x="72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" name="Google Shape;1499;p38">
              <a:extLst>
                <a:ext uri="{FF2B5EF4-FFF2-40B4-BE49-F238E27FC236}">
                  <a16:creationId xmlns:a16="http://schemas.microsoft.com/office/drawing/2014/main" id="{2A196C56-51C8-3FFF-4033-B8D5DC1FE570}"/>
                </a:ext>
              </a:extLst>
            </p:cNvPr>
            <p:cNvSpPr/>
            <p:nvPr/>
          </p:nvSpPr>
          <p:spPr>
            <a:xfrm>
              <a:off x="6661917" y="823029"/>
              <a:ext cx="136811" cy="46500"/>
            </a:xfrm>
            <a:custGeom>
              <a:avLst/>
              <a:gdLst/>
              <a:ahLst/>
              <a:cxnLst/>
              <a:rect l="l" t="t" r="r" b="b"/>
              <a:pathLst>
                <a:path w="4275" h="1453" extrusionOk="0">
                  <a:moveTo>
                    <a:pt x="37" y="0"/>
                  </a:moveTo>
                  <a:lnTo>
                    <a:pt x="1" y="215"/>
                  </a:lnTo>
                  <a:lnTo>
                    <a:pt x="4239" y="1453"/>
                  </a:lnTo>
                  <a:lnTo>
                    <a:pt x="4275" y="1239"/>
                  </a:lnTo>
                  <a:lnTo>
                    <a:pt x="37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" name="Google Shape;1500;p38">
              <a:extLst>
                <a:ext uri="{FF2B5EF4-FFF2-40B4-BE49-F238E27FC236}">
                  <a16:creationId xmlns:a16="http://schemas.microsoft.com/office/drawing/2014/main" id="{B568A788-6ABE-6F1A-8A97-D3DA0CF956D4}"/>
                </a:ext>
              </a:extLst>
            </p:cNvPr>
            <p:cNvSpPr/>
            <p:nvPr/>
          </p:nvSpPr>
          <p:spPr>
            <a:xfrm>
              <a:off x="6391020" y="743376"/>
              <a:ext cx="136811" cy="46532"/>
            </a:xfrm>
            <a:custGeom>
              <a:avLst/>
              <a:gdLst/>
              <a:ahLst/>
              <a:cxnLst/>
              <a:rect l="l" t="t" r="r" b="b"/>
              <a:pathLst>
                <a:path w="4275" h="1454" extrusionOk="0">
                  <a:moveTo>
                    <a:pt x="36" y="1"/>
                  </a:moveTo>
                  <a:lnTo>
                    <a:pt x="0" y="180"/>
                  </a:lnTo>
                  <a:lnTo>
                    <a:pt x="4239" y="1454"/>
                  </a:lnTo>
                  <a:lnTo>
                    <a:pt x="4275" y="1239"/>
                  </a:lnTo>
                  <a:lnTo>
                    <a:pt x="36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" name="Google Shape;1501;p38">
              <a:extLst>
                <a:ext uri="{FF2B5EF4-FFF2-40B4-BE49-F238E27FC236}">
                  <a16:creationId xmlns:a16="http://schemas.microsoft.com/office/drawing/2014/main" id="{6848B545-2F99-782E-025E-FB74956D7FAF}"/>
                </a:ext>
              </a:extLst>
            </p:cNvPr>
            <p:cNvSpPr/>
            <p:nvPr/>
          </p:nvSpPr>
          <p:spPr>
            <a:xfrm>
              <a:off x="6120122" y="664907"/>
              <a:ext cx="136811" cy="44227"/>
            </a:xfrm>
            <a:custGeom>
              <a:avLst/>
              <a:gdLst/>
              <a:ahLst/>
              <a:cxnLst/>
              <a:rect l="l" t="t" r="r" b="b"/>
              <a:pathLst>
                <a:path w="4275" h="1382" extrusionOk="0">
                  <a:moveTo>
                    <a:pt x="36" y="0"/>
                  </a:moveTo>
                  <a:lnTo>
                    <a:pt x="0" y="143"/>
                  </a:lnTo>
                  <a:lnTo>
                    <a:pt x="4239" y="1381"/>
                  </a:lnTo>
                  <a:lnTo>
                    <a:pt x="4274" y="1203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1502;p38">
              <a:extLst>
                <a:ext uri="{FF2B5EF4-FFF2-40B4-BE49-F238E27FC236}">
                  <a16:creationId xmlns:a16="http://schemas.microsoft.com/office/drawing/2014/main" id="{6D576F03-4444-C3AE-738F-01259736231E}"/>
                </a:ext>
              </a:extLst>
            </p:cNvPr>
            <p:cNvSpPr/>
            <p:nvPr/>
          </p:nvSpPr>
          <p:spPr>
            <a:xfrm>
              <a:off x="5867498" y="563556"/>
              <a:ext cx="118505" cy="65925"/>
            </a:xfrm>
            <a:custGeom>
              <a:avLst/>
              <a:gdLst/>
              <a:ahLst/>
              <a:cxnLst/>
              <a:rect l="l" t="t" r="r" b="b"/>
              <a:pathLst>
                <a:path w="3703" h="2060" extrusionOk="0">
                  <a:moveTo>
                    <a:pt x="0" y="0"/>
                  </a:moveTo>
                  <a:cubicBezTo>
                    <a:pt x="0" y="393"/>
                    <a:pt x="179" y="738"/>
                    <a:pt x="500" y="1024"/>
                  </a:cubicBezTo>
                  <a:cubicBezTo>
                    <a:pt x="643" y="1131"/>
                    <a:pt x="822" y="1238"/>
                    <a:pt x="1000" y="1274"/>
                  </a:cubicBezTo>
                  <a:lnTo>
                    <a:pt x="1536" y="1453"/>
                  </a:lnTo>
                  <a:lnTo>
                    <a:pt x="3667" y="2060"/>
                  </a:lnTo>
                  <a:lnTo>
                    <a:pt x="3703" y="1917"/>
                  </a:lnTo>
                  <a:lnTo>
                    <a:pt x="1572" y="1274"/>
                  </a:lnTo>
                  <a:cubicBezTo>
                    <a:pt x="1250" y="1167"/>
                    <a:pt x="858" y="1096"/>
                    <a:pt x="607" y="881"/>
                  </a:cubicBezTo>
                  <a:cubicBezTo>
                    <a:pt x="322" y="667"/>
                    <a:pt x="179" y="322"/>
                    <a:pt x="179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" name="Google Shape;1503;p38">
              <a:extLst>
                <a:ext uri="{FF2B5EF4-FFF2-40B4-BE49-F238E27FC236}">
                  <a16:creationId xmlns:a16="http://schemas.microsoft.com/office/drawing/2014/main" id="{C1A1739F-2D0A-0D75-4AAA-373146D7505E}"/>
                </a:ext>
              </a:extLst>
            </p:cNvPr>
            <p:cNvSpPr/>
            <p:nvPr/>
          </p:nvSpPr>
          <p:spPr>
            <a:xfrm>
              <a:off x="5981426" y="456477"/>
              <a:ext cx="137579" cy="43075"/>
            </a:xfrm>
            <a:custGeom>
              <a:avLst/>
              <a:gdLst/>
              <a:ahLst/>
              <a:cxnLst/>
              <a:rect l="l" t="t" r="r" b="b"/>
              <a:pathLst>
                <a:path w="4299" h="1346" extrusionOk="0">
                  <a:moveTo>
                    <a:pt x="4263" y="1"/>
                  </a:moveTo>
                  <a:lnTo>
                    <a:pt x="0" y="1203"/>
                  </a:lnTo>
                  <a:lnTo>
                    <a:pt x="36" y="1346"/>
                  </a:lnTo>
                  <a:lnTo>
                    <a:pt x="4298" y="143"/>
                  </a:lnTo>
                  <a:lnTo>
                    <a:pt x="4263" y="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" name="Google Shape;1504;p38">
              <a:extLst>
                <a:ext uri="{FF2B5EF4-FFF2-40B4-BE49-F238E27FC236}">
                  <a16:creationId xmlns:a16="http://schemas.microsoft.com/office/drawing/2014/main" id="{C6E87ED1-F656-03EA-D6F6-1B21D12777F2}"/>
                </a:ext>
              </a:extLst>
            </p:cNvPr>
            <p:cNvSpPr/>
            <p:nvPr/>
          </p:nvSpPr>
          <p:spPr>
            <a:xfrm>
              <a:off x="6253475" y="380281"/>
              <a:ext cx="136427" cy="41955"/>
            </a:xfrm>
            <a:custGeom>
              <a:avLst/>
              <a:gdLst/>
              <a:ahLst/>
              <a:cxnLst/>
              <a:rect l="l" t="t" r="r" b="b"/>
              <a:pathLst>
                <a:path w="4263" h="1311" extrusionOk="0">
                  <a:moveTo>
                    <a:pt x="4227" y="0"/>
                  </a:moveTo>
                  <a:lnTo>
                    <a:pt x="0" y="1167"/>
                  </a:lnTo>
                  <a:lnTo>
                    <a:pt x="36" y="1310"/>
                  </a:lnTo>
                  <a:lnTo>
                    <a:pt x="4263" y="72"/>
                  </a:lnTo>
                  <a:lnTo>
                    <a:pt x="4227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" name="Google Shape;1505;p38">
              <a:extLst>
                <a:ext uri="{FF2B5EF4-FFF2-40B4-BE49-F238E27FC236}">
                  <a16:creationId xmlns:a16="http://schemas.microsoft.com/office/drawing/2014/main" id="{A30264F0-5C3C-1453-7FFA-0B817C64E648}"/>
                </a:ext>
              </a:extLst>
            </p:cNvPr>
            <p:cNvSpPr/>
            <p:nvPr/>
          </p:nvSpPr>
          <p:spPr>
            <a:xfrm>
              <a:off x="6525525" y="302932"/>
              <a:ext cx="136427" cy="40803"/>
            </a:xfrm>
            <a:custGeom>
              <a:avLst/>
              <a:gdLst/>
              <a:ahLst/>
              <a:cxnLst/>
              <a:rect l="l" t="t" r="r" b="b"/>
              <a:pathLst>
                <a:path w="4263" h="1275" extrusionOk="0">
                  <a:moveTo>
                    <a:pt x="4227" y="0"/>
                  </a:moveTo>
                  <a:lnTo>
                    <a:pt x="0" y="1203"/>
                  </a:lnTo>
                  <a:lnTo>
                    <a:pt x="0" y="1274"/>
                  </a:lnTo>
                  <a:lnTo>
                    <a:pt x="4263" y="72"/>
                  </a:lnTo>
                  <a:lnTo>
                    <a:pt x="4227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" name="Google Shape;1506;p38">
              <a:extLst>
                <a:ext uri="{FF2B5EF4-FFF2-40B4-BE49-F238E27FC236}">
                  <a16:creationId xmlns:a16="http://schemas.microsoft.com/office/drawing/2014/main" id="{F0C553B3-56E8-9621-B95E-5837C5BFDD04}"/>
                </a:ext>
              </a:extLst>
            </p:cNvPr>
            <p:cNvSpPr/>
            <p:nvPr/>
          </p:nvSpPr>
          <p:spPr>
            <a:xfrm>
              <a:off x="6797574" y="226351"/>
              <a:ext cx="135275" cy="40035"/>
            </a:xfrm>
            <a:custGeom>
              <a:avLst/>
              <a:gdLst/>
              <a:ahLst/>
              <a:cxnLst/>
              <a:rect l="l" t="t" r="r" b="b"/>
              <a:pathLst>
                <a:path w="4227" h="1251" extrusionOk="0">
                  <a:moveTo>
                    <a:pt x="4227" y="0"/>
                  </a:moveTo>
                  <a:lnTo>
                    <a:pt x="0" y="1179"/>
                  </a:lnTo>
                  <a:lnTo>
                    <a:pt x="0" y="1250"/>
                  </a:lnTo>
                  <a:lnTo>
                    <a:pt x="4227" y="36"/>
                  </a:lnTo>
                  <a:lnTo>
                    <a:pt x="4227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" name="Google Shape;1507;p38">
              <a:extLst>
                <a:ext uri="{FF2B5EF4-FFF2-40B4-BE49-F238E27FC236}">
                  <a16:creationId xmlns:a16="http://schemas.microsoft.com/office/drawing/2014/main" id="{C277BC45-471D-CE17-8D51-5C32187EAA22}"/>
                </a:ext>
              </a:extLst>
            </p:cNvPr>
            <p:cNvSpPr/>
            <p:nvPr/>
          </p:nvSpPr>
          <p:spPr>
            <a:xfrm>
              <a:off x="7068472" y="149002"/>
              <a:ext cx="136459" cy="40035"/>
            </a:xfrm>
            <a:custGeom>
              <a:avLst/>
              <a:gdLst/>
              <a:ahLst/>
              <a:cxnLst/>
              <a:rect l="l" t="t" r="r" b="b"/>
              <a:pathLst>
                <a:path w="4264" h="1251" extrusionOk="0">
                  <a:moveTo>
                    <a:pt x="4263" y="0"/>
                  </a:moveTo>
                  <a:lnTo>
                    <a:pt x="1" y="1215"/>
                  </a:lnTo>
                  <a:lnTo>
                    <a:pt x="36" y="1250"/>
                  </a:lnTo>
                  <a:lnTo>
                    <a:pt x="4263" y="36"/>
                  </a:lnTo>
                  <a:lnTo>
                    <a:pt x="4263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" name="Google Shape;1508;p38">
              <a:extLst>
                <a:ext uri="{FF2B5EF4-FFF2-40B4-BE49-F238E27FC236}">
                  <a16:creationId xmlns:a16="http://schemas.microsoft.com/office/drawing/2014/main" id="{F7C9CA6A-CAB7-CA30-24D2-6C11217338B2}"/>
                </a:ext>
              </a:extLst>
            </p:cNvPr>
            <p:cNvSpPr/>
            <p:nvPr/>
          </p:nvSpPr>
          <p:spPr>
            <a:xfrm>
              <a:off x="7340521" y="91078"/>
              <a:ext cx="68229" cy="19458"/>
            </a:xfrm>
            <a:custGeom>
              <a:avLst/>
              <a:gdLst/>
              <a:ahLst/>
              <a:cxnLst/>
              <a:rect l="l" t="t" r="r" b="b"/>
              <a:pathLst>
                <a:path w="2132" h="608" extrusionOk="0">
                  <a:moveTo>
                    <a:pt x="1" y="608"/>
                  </a:moveTo>
                  <a:lnTo>
                    <a:pt x="2132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50" name="Grupo 149">
            <a:extLst>
              <a:ext uri="{FF2B5EF4-FFF2-40B4-BE49-F238E27FC236}">
                <a16:creationId xmlns:a16="http://schemas.microsoft.com/office/drawing/2014/main" id="{C3B111F2-C77E-35B8-902C-5AE73F1F3D9F}"/>
              </a:ext>
            </a:extLst>
          </p:cNvPr>
          <p:cNvGrpSpPr/>
          <p:nvPr/>
        </p:nvGrpSpPr>
        <p:grpSpPr>
          <a:xfrm>
            <a:off x="2250515" y="4625640"/>
            <a:ext cx="1081456" cy="1760118"/>
            <a:chOff x="1825405" y="3700246"/>
            <a:chExt cx="1081456" cy="1760118"/>
          </a:xfrm>
        </p:grpSpPr>
        <p:sp>
          <p:nvSpPr>
            <p:cNvPr id="151" name="Google Shape;1518;p38">
              <a:extLst>
                <a:ext uri="{FF2B5EF4-FFF2-40B4-BE49-F238E27FC236}">
                  <a16:creationId xmlns:a16="http://schemas.microsoft.com/office/drawing/2014/main" id="{7AF8891F-018B-C4A1-2DFD-4C242522F068}"/>
                </a:ext>
              </a:extLst>
            </p:cNvPr>
            <p:cNvSpPr/>
            <p:nvPr/>
          </p:nvSpPr>
          <p:spPr>
            <a:xfrm>
              <a:off x="1825405" y="3700246"/>
              <a:ext cx="1081456" cy="1760118"/>
            </a:xfrm>
            <a:custGeom>
              <a:avLst/>
              <a:gdLst/>
              <a:ahLst/>
              <a:cxnLst/>
              <a:rect l="l" t="t" r="r" b="b"/>
              <a:pathLst>
                <a:path w="27397" h="48031" extrusionOk="0">
                  <a:moveTo>
                    <a:pt x="27397" y="13693"/>
                  </a:moveTo>
                  <a:cubicBezTo>
                    <a:pt x="27397" y="6156"/>
                    <a:pt x="21229" y="1"/>
                    <a:pt x="13693" y="1"/>
                  </a:cubicBezTo>
                  <a:cubicBezTo>
                    <a:pt x="6120" y="1"/>
                    <a:pt x="1" y="6156"/>
                    <a:pt x="1" y="13693"/>
                  </a:cubicBezTo>
                  <a:cubicBezTo>
                    <a:pt x="1" y="20991"/>
                    <a:pt x="5751" y="26980"/>
                    <a:pt x="12895" y="27397"/>
                  </a:cubicBezTo>
                  <a:lnTo>
                    <a:pt x="12895" y="42827"/>
                  </a:lnTo>
                  <a:cubicBezTo>
                    <a:pt x="11704" y="43173"/>
                    <a:pt x="11038" y="44196"/>
                    <a:pt x="11038" y="45363"/>
                  </a:cubicBezTo>
                  <a:cubicBezTo>
                    <a:pt x="11038" y="46816"/>
                    <a:pt x="12216" y="48030"/>
                    <a:pt x="13705" y="48030"/>
                  </a:cubicBezTo>
                  <a:cubicBezTo>
                    <a:pt x="15157" y="48030"/>
                    <a:pt x="16360" y="46816"/>
                    <a:pt x="16360" y="45363"/>
                  </a:cubicBezTo>
                  <a:cubicBezTo>
                    <a:pt x="16360" y="44185"/>
                    <a:pt x="15574" y="43161"/>
                    <a:pt x="14538" y="42815"/>
                  </a:cubicBezTo>
                  <a:lnTo>
                    <a:pt x="14538" y="27397"/>
                  </a:lnTo>
                  <a:cubicBezTo>
                    <a:pt x="21682" y="26980"/>
                    <a:pt x="27397" y="20991"/>
                    <a:pt x="27397" y="13693"/>
                  </a:cubicBezTo>
                  <a:close/>
                  <a:moveTo>
                    <a:pt x="3084" y="13693"/>
                  </a:moveTo>
                  <a:cubicBezTo>
                    <a:pt x="3084" y="7847"/>
                    <a:pt x="7835" y="3144"/>
                    <a:pt x="13681" y="3144"/>
                  </a:cubicBezTo>
                  <a:cubicBezTo>
                    <a:pt x="19527" y="3144"/>
                    <a:pt x="24277" y="7847"/>
                    <a:pt x="24277" y="13693"/>
                  </a:cubicBezTo>
                  <a:cubicBezTo>
                    <a:pt x="24277" y="19539"/>
                    <a:pt x="19527" y="24289"/>
                    <a:pt x="13681" y="24289"/>
                  </a:cubicBezTo>
                  <a:cubicBezTo>
                    <a:pt x="7835" y="24289"/>
                    <a:pt x="3084" y="19539"/>
                    <a:pt x="3084" y="13693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" name="Google Shape;497;p23">
              <a:extLst>
                <a:ext uri="{FF2B5EF4-FFF2-40B4-BE49-F238E27FC236}">
                  <a16:creationId xmlns:a16="http://schemas.microsoft.com/office/drawing/2014/main" id="{E8209760-B45C-69AF-ACFC-84B88C3154FE}"/>
                </a:ext>
              </a:extLst>
            </p:cNvPr>
            <p:cNvSpPr/>
            <p:nvPr/>
          </p:nvSpPr>
          <p:spPr>
            <a:xfrm>
              <a:off x="2070383" y="3904696"/>
              <a:ext cx="580113" cy="579079"/>
            </a:xfrm>
            <a:custGeom>
              <a:avLst/>
              <a:gdLst/>
              <a:ahLst/>
              <a:cxnLst/>
              <a:rect l="l" t="t" r="r" b="b"/>
              <a:pathLst>
                <a:path w="10574" h="10573" extrusionOk="0">
                  <a:moveTo>
                    <a:pt x="5287" y="0"/>
                  </a:moveTo>
                  <a:cubicBezTo>
                    <a:pt x="2370" y="0"/>
                    <a:pt x="1" y="2357"/>
                    <a:pt x="1" y="5286"/>
                  </a:cubicBezTo>
                  <a:cubicBezTo>
                    <a:pt x="1" y="8203"/>
                    <a:pt x="2370" y="10573"/>
                    <a:pt x="5287" y="10573"/>
                  </a:cubicBezTo>
                  <a:cubicBezTo>
                    <a:pt x="8204" y="10573"/>
                    <a:pt x="10574" y="8203"/>
                    <a:pt x="10574" y="5286"/>
                  </a:cubicBezTo>
                  <a:cubicBezTo>
                    <a:pt x="10574" y="2357"/>
                    <a:pt x="8204" y="0"/>
                    <a:pt x="5287" y="0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Fira Sans Extra Condensed"/>
                  <a:cs typeface="Fira Sans Extra Condensed"/>
                  <a:sym typeface="Fira Sans Extra Condensed"/>
                </a:rPr>
                <a:t>1.</a:t>
              </a: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153" name="Grupo 152">
            <a:extLst>
              <a:ext uri="{FF2B5EF4-FFF2-40B4-BE49-F238E27FC236}">
                <a16:creationId xmlns:a16="http://schemas.microsoft.com/office/drawing/2014/main" id="{14440C94-BBEA-71C9-CEF8-91916CA0D83F}"/>
              </a:ext>
            </a:extLst>
          </p:cNvPr>
          <p:cNvGrpSpPr/>
          <p:nvPr/>
        </p:nvGrpSpPr>
        <p:grpSpPr>
          <a:xfrm>
            <a:off x="8652814" y="2926636"/>
            <a:ext cx="980404" cy="1596056"/>
            <a:chOff x="4810446" y="2965748"/>
            <a:chExt cx="980404" cy="1596056"/>
          </a:xfrm>
        </p:grpSpPr>
        <p:sp>
          <p:nvSpPr>
            <p:cNvPr id="154" name="Google Shape;1523;p38">
              <a:extLst>
                <a:ext uri="{FF2B5EF4-FFF2-40B4-BE49-F238E27FC236}">
                  <a16:creationId xmlns:a16="http://schemas.microsoft.com/office/drawing/2014/main" id="{B8D769E6-6D22-ADA2-68A8-F5F3C3A0F2E8}"/>
                </a:ext>
              </a:extLst>
            </p:cNvPr>
            <p:cNvSpPr/>
            <p:nvPr/>
          </p:nvSpPr>
          <p:spPr>
            <a:xfrm>
              <a:off x="4810446" y="2965748"/>
              <a:ext cx="980404" cy="1596056"/>
            </a:xfrm>
            <a:custGeom>
              <a:avLst/>
              <a:gdLst/>
              <a:ahLst/>
              <a:cxnLst/>
              <a:rect l="l" t="t" r="r" b="b"/>
              <a:pathLst>
                <a:path w="24837" h="43554" extrusionOk="0">
                  <a:moveTo>
                    <a:pt x="24837" y="12418"/>
                  </a:moveTo>
                  <a:cubicBezTo>
                    <a:pt x="24837" y="5584"/>
                    <a:pt x="19229" y="0"/>
                    <a:pt x="12407" y="0"/>
                  </a:cubicBezTo>
                  <a:cubicBezTo>
                    <a:pt x="5537" y="0"/>
                    <a:pt x="0" y="5584"/>
                    <a:pt x="0" y="12418"/>
                  </a:cubicBezTo>
                  <a:cubicBezTo>
                    <a:pt x="0" y="19038"/>
                    <a:pt x="5144" y="24467"/>
                    <a:pt x="11692" y="24848"/>
                  </a:cubicBezTo>
                  <a:lnTo>
                    <a:pt x="11692" y="38826"/>
                  </a:lnTo>
                  <a:cubicBezTo>
                    <a:pt x="10657" y="39148"/>
                    <a:pt x="10002" y="40065"/>
                    <a:pt x="10002" y="41124"/>
                  </a:cubicBezTo>
                  <a:cubicBezTo>
                    <a:pt x="10002" y="42446"/>
                    <a:pt x="11061" y="43553"/>
                    <a:pt x="12419" y="43553"/>
                  </a:cubicBezTo>
                  <a:cubicBezTo>
                    <a:pt x="13728" y="43553"/>
                    <a:pt x="14824" y="42446"/>
                    <a:pt x="14824" y="41124"/>
                  </a:cubicBezTo>
                  <a:cubicBezTo>
                    <a:pt x="14824" y="40065"/>
                    <a:pt x="14074" y="39136"/>
                    <a:pt x="13181" y="38826"/>
                  </a:cubicBezTo>
                  <a:lnTo>
                    <a:pt x="13181" y="24848"/>
                  </a:lnTo>
                  <a:cubicBezTo>
                    <a:pt x="19586" y="24467"/>
                    <a:pt x="24837" y="19038"/>
                    <a:pt x="24837" y="12418"/>
                  </a:cubicBezTo>
                  <a:close/>
                  <a:moveTo>
                    <a:pt x="2787" y="12418"/>
                  </a:moveTo>
                  <a:cubicBezTo>
                    <a:pt x="2787" y="7120"/>
                    <a:pt x="7097" y="2846"/>
                    <a:pt x="12395" y="2846"/>
                  </a:cubicBezTo>
                  <a:cubicBezTo>
                    <a:pt x="17693" y="2846"/>
                    <a:pt x="21991" y="7120"/>
                    <a:pt x="21991" y="12418"/>
                  </a:cubicBezTo>
                  <a:cubicBezTo>
                    <a:pt x="21991" y="17717"/>
                    <a:pt x="17693" y="22015"/>
                    <a:pt x="12395" y="22015"/>
                  </a:cubicBezTo>
                  <a:cubicBezTo>
                    <a:pt x="7097" y="22015"/>
                    <a:pt x="2787" y="17717"/>
                    <a:pt x="2787" y="12418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5" name="Google Shape;497;p23">
              <a:extLst>
                <a:ext uri="{FF2B5EF4-FFF2-40B4-BE49-F238E27FC236}">
                  <a16:creationId xmlns:a16="http://schemas.microsoft.com/office/drawing/2014/main" id="{6A8A851D-6CAB-9580-1795-CC9CB4643764}"/>
                </a:ext>
              </a:extLst>
            </p:cNvPr>
            <p:cNvSpPr/>
            <p:nvPr/>
          </p:nvSpPr>
          <p:spPr>
            <a:xfrm>
              <a:off x="5009657" y="3132531"/>
              <a:ext cx="580113" cy="579079"/>
            </a:xfrm>
            <a:custGeom>
              <a:avLst/>
              <a:gdLst/>
              <a:ahLst/>
              <a:cxnLst/>
              <a:rect l="l" t="t" r="r" b="b"/>
              <a:pathLst>
                <a:path w="10574" h="10573" extrusionOk="0">
                  <a:moveTo>
                    <a:pt x="5287" y="0"/>
                  </a:moveTo>
                  <a:cubicBezTo>
                    <a:pt x="2370" y="0"/>
                    <a:pt x="1" y="2357"/>
                    <a:pt x="1" y="5286"/>
                  </a:cubicBezTo>
                  <a:cubicBezTo>
                    <a:pt x="1" y="8203"/>
                    <a:pt x="2370" y="10573"/>
                    <a:pt x="5287" y="10573"/>
                  </a:cubicBezTo>
                  <a:cubicBezTo>
                    <a:pt x="8204" y="10573"/>
                    <a:pt x="10574" y="8203"/>
                    <a:pt x="10574" y="5286"/>
                  </a:cubicBezTo>
                  <a:cubicBezTo>
                    <a:pt x="10574" y="2357"/>
                    <a:pt x="8204" y="0"/>
                    <a:pt x="5287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en" kern="0" dirty="0">
                  <a:solidFill>
                    <a:srgbClr val="FFFFFF"/>
                  </a:solidFill>
                  <a:ea typeface="Fira Sans Extra Condensed"/>
                  <a:cs typeface="Fira Sans Extra Condensed"/>
                  <a:sym typeface="Fira Sans Extra Condensed"/>
                </a:rPr>
                <a:t>2</a:t>
              </a:r>
              <a:r>
                <a:rPr kumimoji="0" lang="e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Fira Sans Extra Condensed"/>
                  <a:cs typeface="Fira Sans Extra Condensed"/>
                  <a:sym typeface="Fira Sans Extra Condensed"/>
                </a:rPr>
                <a:t>.</a:t>
              </a: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159" name="Grupo 158">
            <a:extLst>
              <a:ext uri="{FF2B5EF4-FFF2-40B4-BE49-F238E27FC236}">
                <a16:creationId xmlns:a16="http://schemas.microsoft.com/office/drawing/2014/main" id="{8F8FEE33-0918-6909-1965-863E76830118}"/>
              </a:ext>
            </a:extLst>
          </p:cNvPr>
          <p:cNvGrpSpPr/>
          <p:nvPr/>
        </p:nvGrpSpPr>
        <p:grpSpPr>
          <a:xfrm>
            <a:off x="5227332" y="1743857"/>
            <a:ext cx="871851" cy="1423273"/>
            <a:chOff x="8504182" y="2410172"/>
            <a:chExt cx="871851" cy="1423273"/>
          </a:xfrm>
        </p:grpSpPr>
        <p:sp>
          <p:nvSpPr>
            <p:cNvPr id="160" name="Google Shape;1512;p38">
              <a:extLst>
                <a:ext uri="{FF2B5EF4-FFF2-40B4-BE49-F238E27FC236}">
                  <a16:creationId xmlns:a16="http://schemas.microsoft.com/office/drawing/2014/main" id="{29F89B7F-120D-451F-EA9D-CCB573D0AE06}"/>
                </a:ext>
              </a:extLst>
            </p:cNvPr>
            <p:cNvSpPr/>
            <p:nvPr/>
          </p:nvSpPr>
          <p:spPr>
            <a:xfrm>
              <a:off x="8504182" y="2410172"/>
              <a:ext cx="871851" cy="1423273"/>
            </a:xfrm>
            <a:custGeom>
              <a:avLst/>
              <a:gdLst/>
              <a:ahLst/>
              <a:cxnLst/>
              <a:rect l="l" t="t" r="r" b="b"/>
              <a:pathLst>
                <a:path w="22087" h="38839" extrusionOk="0">
                  <a:moveTo>
                    <a:pt x="22087" y="11073"/>
                  </a:moveTo>
                  <a:cubicBezTo>
                    <a:pt x="22087" y="4977"/>
                    <a:pt x="17098" y="0"/>
                    <a:pt x="11002" y="0"/>
                  </a:cubicBezTo>
                  <a:cubicBezTo>
                    <a:pt x="4883" y="0"/>
                    <a:pt x="1" y="4977"/>
                    <a:pt x="1" y="11073"/>
                  </a:cubicBezTo>
                  <a:cubicBezTo>
                    <a:pt x="1" y="16979"/>
                    <a:pt x="4537" y="21813"/>
                    <a:pt x="10490" y="22158"/>
                  </a:cubicBezTo>
                  <a:lnTo>
                    <a:pt x="10490" y="34636"/>
                  </a:lnTo>
                  <a:cubicBezTo>
                    <a:pt x="9455" y="34921"/>
                    <a:pt x="8931" y="35743"/>
                    <a:pt x="8931" y="36683"/>
                  </a:cubicBezTo>
                  <a:cubicBezTo>
                    <a:pt x="8931" y="37862"/>
                    <a:pt x="9836" y="38838"/>
                    <a:pt x="11050" y="38838"/>
                  </a:cubicBezTo>
                  <a:cubicBezTo>
                    <a:pt x="12217" y="38838"/>
                    <a:pt x="13169" y="37862"/>
                    <a:pt x="13169" y="36683"/>
                  </a:cubicBezTo>
                  <a:cubicBezTo>
                    <a:pt x="13169" y="35731"/>
                    <a:pt x="12586" y="34909"/>
                    <a:pt x="11693" y="34624"/>
                  </a:cubicBezTo>
                  <a:lnTo>
                    <a:pt x="11693" y="22158"/>
                  </a:lnTo>
                  <a:cubicBezTo>
                    <a:pt x="17491" y="21813"/>
                    <a:pt x="22087" y="16979"/>
                    <a:pt x="22087" y="11073"/>
                  </a:cubicBezTo>
                  <a:close/>
                  <a:moveTo>
                    <a:pt x="2418" y="11073"/>
                  </a:moveTo>
                  <a:cubicBezTo>
                    <a:pt x="2418" y="6346"/>
                    <a:pt x="6264" y="2536"/>
                    <a:pt x="10990" y="2536"/>
                  </a:cubicBezTo>
                  <a:cubicBezTo>
                    <a:pt x="15717" y="2536"/>
                    <a:pt x="19563" y="6346"/>
                    <a:pt x="19563" y="11073"/>
                  </a:cubicBezTo>
                  <a:cubicBezTo>
                    <a:pt x="19563" y="15800"/>
                    <a:pt x="15717" y="19634"/>
                    <a:pt x="10990" y="19634"/>
                  </a:cubicBezTo>
                  <a:cubicBezTo>
                    <a:pt x="6264" y="19634"/>
                    <a:pt x="2418" y="15800"/>
                    <a:pt x="2418" y="11073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1" name="Google Shape;497;p23">
              <a:extLst>
                <a:ext uri="{FF2B5EF4-FFF2-40B4-BE49-F238E27FC236}">
                  <a16:creationId xmlns:a16="http://schemas.microsoft.com/office/drawing/2014/main" id="{A4E1F128-B1EE-30A7-EE30-FEF5FF86D72D}"/>
                </a:ext>
              </a:extLst>
            </p:cNvPr>
            <p:cNvSpPr/>
            <p:nvPr/>
          </p:nvSpPr>
          <p:spPr>
            <a:xfrm>
              <a:off x="8687143" y="2549270"/>
              <a:ext cx="493134" cy="512187"/>
            </a:xfrm>
            <a:custGeom>
              <a:avLst/>
              <a:gdLst/>
              <a:ahLst/>
              <a:cxnLst/>
              <a:rect l="l" t="t" r="r" b="b"/>
              <a:pathLst>
                <a:path w="10574" h="10573" extrusionOk="0">
                  <a:moveTo>
                    <a:pt x="5287" y="0"/>
                  </a:moveTo>
                  <a:cubicBezTo>
                    <a:pt x="2370" y="0"/>
                    <a:pt x="1" y="2357"/>
                    <a:pt x="1" y="5286"/>
                  </a:cubicBezTo>
                  <a:cubicBezTo>
                    <a:pt x="1" y="8203"/>
                    <a:pt x="2370" y="10573"/>
                    <a:pt x="5287" y="10573"/>
                  </a:cubicBezTo>
                  <a:cubicBezTo>
                    <a:pt x="8204" y="10573"/>
                    <a:pt x="10574" y="8203"/>
                    <a:pt x="10574" y="5286"/>
                  </a:cubicBezTo>
                  <a:cubicBezTo>
                    <a:pt x="10574" y="2357"/>
                    <a:pt x="8204" y="0"/>
                    <a:pt x="5287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en" kern="0" dirty="0">
                  <a:solidFill>
                    <a:srgbClr val="FFFFFF"/>
                  </a:solidFill>
                  <a:ea typeface="Fira Sans Extra Condensed"/>
                  <a:cs typeface="Fira Sans Extra Condensed"/>
                  <a:sym typeface="Fira Sans Extra Condensed"/>
                </a:rPr>
                <a:t>3</a:t>
              </a:r>
              <a:r>
                <a:rPr kumimoji="0" lang="e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Fira Sans Extra Condensed"/>
                  <a:cs typeface="Fira Sans Extra Condensed"/>
                  <a:sym typeface="Fira Sans Extra Condensed"/>
                </a:rPr>
                <a:t>.</a:t>
              </a: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304F8F5A-9674-5CD9-CC37-0CD9953FBF2A}"/>
              </a:ext>
            </a:extLst>
          </p:cNvPr>
          <p:cNvSpPr txBox="1"/>
          <p:nvPr/>
        </p:nvSpPr>
        <p:spPr>
          <a:xfrm>
            <a:off x="8831603" y="2562309"/>
            <a:ext cx="3089996" cy="307777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</a:rPr>
              <a:t>Actualización y continuidad de la ENIF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AAEB23E0-ED9C-417C-B4FB-08017B5A3158}"/>
              </a:ext>
            </a:extLst>
          </p:cNvPr>
          <p:cNvSpPr txBox="1"/>
          <p:nvPr/>
        </p:nvSpPr>
        <p:spPr>
          <a:xfrm>
            <a:off x="2189769" y="1883731"/>
            <a:ext cx="2841254" cy="292388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300" b="1" dirty="0">
                <a:solidFill>
                  <a:srgbClr val="002060"/>
                </a:solidFill>
              </a:rPr>
              <a:t>Seguimiento a la ENIF 2024-2027</a:t>
            </a:r>
            <a:endParaRPr lang="es-GT" sz="1300" b="1" dirty="0">
              <a:solidFill>
                <a:srgbClr val="002060"/>
              </a:solidFill>
            </a:endParaRP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E7C3B45B-1945-4DB5-9B2F-49D1E36E776D}"/>
              </a:ext>
            </a:extLst>
          </p:cNvPr>
          <p:cNvSpPr txBox="1"/>
          <p:nvPr/>
        </p:nvSpPr>
        <p:spPr>
          <a:xfrm>
            <a:off x="826418" y="3961049"/>
            <a:ext cx="3933203" cy="52322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</a:rPr>
              <a:t>Entrega de plan de trabajo 2024-2027 </a:t>
            </a:r>
          </a:p>
          <a:p>
            <a:pPr algn="ctr"/>
            <a:r>
              <a:rPr lang="es-ES" sz="1400" b="1" dirty="0">
                <a:solidFill>
                  <a:srgbClr val="002060"/>
                </a:solidFill>
              </a:rPr>
              <a:t>de la MTP a la COMIF</a:t>
            </a:r>
          </a:p>
        </p:txBody>
      </p:sp>
      <p:sp>
        <p:nvSpPr>
          <p:cNvPr id="2" name="Rectángulo 1"/>
          <p:cNvSpPr/>
          <p:nvPr/>
        </p:nvSpPr>
        <p:spPr>
          <a:xfrm>
            <a:off x="8436467" y="6375016"/>
            <a:ext cx="32090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</a:rPr>
              <a:t>COMIF: Comisión de Inclusión Financiera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660F0A7C-E0FE-4257-A5E7-40B3D2082387}"/>
              </a:ext>
            </a:extLst>
          </p:cNvPr>
          <p:cNvSpPr/>
          <p:nvPr/>
        </p:nvSpPr>
        <p:spPr>
          <a:xfrm>
            <a:off x="11464506" y="0"/>
            <a:ext cx="727494" cy="54415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grpSp>
        <p:nvGrpSpPr>
          <p:cNvPr id="76" name="Grupo 75">
            <a:extLst>
              <a:ext uri="{FF2B5EF4-FFF2-40B4-BE49-F238E27FC236}">
                <a16:creationId xmlns:a16="http://schemas.microsoft.com/office/drawing/2014/main" id="{53F9E591-CDC1-4E9A-8266-A93A63EDF8F7}"/>
              </a:ext>
            </a:extLst>
          </p:cNvPr>
          <p:cNvGrpSpPr/>
          <p:nvPr/>
        </p:nvGrpSpPr>
        <p:grpSpPr>
          <a:xfrm>
            <a:off x="8322018" y="660348"/>
            <a:ext cx="700299" cy="1136633"/>
            <a:chOff x="4948311" y="1267943"/>
            <a:chExt cx="700299" cy="1136633"/>
          </a:xfrm>
        </p:grpSpPr>
        <p:sp>
          <p:nvSpPr>
            <p:cNvPr id="77" name="Google Shape;1533;p38">
              <a:extLst>
                <a:ext uri="{FF2B5EF4-FFF2-40B4-BE49-F238E27FC236}">
                  <a16:creationId xmlns:a16="http://schemas.microsoft.com/office/drawing/2014/main" id="{560E9F81-5DD5-4331-ADE6-0BF6C4A66945}"/>
                </a:ext>
              </a:extLst>
            </p:cNvPr>
            <p:cNvSpPr/>
            <p:nvPr/>
          </p:nvSpPr>
          <p:spPr>
            <a:xfrm>
              <a:off x="4948311" y="1267943"/>
              <a:ext cx="700299" cy="1136633"/>
            </a:xfrm>
            <a:custGeom>
              <a:avLst/>
              <a:gdLst/>
              <a:ahLst/>
              <a:cxnLst/>
              <a:rect l="l" t="t" r="r" b="b"/>
              <a:pathLst>
                <a:path w="17741" h="31017" extrusionOk="0">
                  <a:moveTo>
                    <a:pt x="17741" y="8835"/>
                  </a:moveTo>
                  <a:cubicBezTo>
                    <a:pt x="17741" y="3977"/>
                    <a:pt x="13729" y="1"/>
                    <a:pt x="8871" y="1"/>
                  </a:cubicBezTo>
                  <a:cubicBezTo>
                    <a:pt x="3977" y="1"/>
                    <a:pt x="1" y="3977"/>
                    <a:pt x="1" y="8835"/>
                  </a:cubicBezTo>
                  <a:cubicBezTo>
                    <a:pt x="1" y="13550"/>
                    <a:pt x="3692" y="17419"/>
                    <a:pt x="8299" y="17693"/>
                  </a:cubicBezTo>
                  <a:lnTo>
                    <a:pt x="8299" y="27647"/>
                  </a:lnTo>
                  <a:cubicBezTo>
                    <a:pt x="7561" y="27873"/>
                    <a:pt x="7121" y="28540"/>
                    <a:pt x="7121" y="29290"/>
                  </a:cubicBezTo>
                  <a:cubicBezTo>
                    <a:pt x="7121" y="30231"/>
                    <a:pt x="7883" y="31016"/>
                    <a:pt x="8847" y="31016"/>
                  </a:cubicBezTo>
                  <a:cubicBezTo>
                    <a:pt x="9776" y="31016"/>
                    <a:pt x="10609" y="30231"/>
                    <a:pt x="10609" y="29290"/>
                  </a:cubicBezTo>
                  <a:cubicBezTo>
                    <a:pt x="10609" y="28528"/>
                    <a:pt x="10085" y="27873"/>
                    <a:pt x="9490" y="27647"/>
                  </a:cubicBezTo>
                  <a:lnTo>
                    <a:pt x="9490" y="17693"/>
                  </a:lnTo>
                  <a:cubicBezTo>
                    <a:pt x="13955" y="17419"/>
                    <a:pt x="17741" y="13550"/>
                    <a:pt x="17741" y="8835"/>
                  </a:cubicBezTo>
                  <a:close/>
                  <a:moveTo>
                    <a:pt x="1989" y="8835"/>
                  </a:moveTo>
                  <a:cubicBezTo>
                    <a:pt x="1989" y="5061"/>
                    <a:pt x="5061" y="2025"/>
                    <a:pt x="8835" y="2025"/>
                  </a:cubicBezTo>
                  <a:cubicBezTo>
                    <a:pt x="12609" y="2025"/>
                    <a:pt x="15681" y="5061"/>
                    <a:pt x="15681" y="8835"/>
                  </a:cubicBezTo>
                  <a:cubicBezTo>
                    <a:pt x="15681" y="12609"/>
                    <a:pt x="12609" y="15681"/>
                    <a:pt x="8835" y="15681"/>
                  </a:cubicBezTo>
                  <a:cubicBezTo>
                    <a:pt x="5061" y="15681"/>
                    <a:pt x="1989" y="12609"/>
                    <a:pt x="1989" y="8835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497;p23">
              <a:extLst>
                <a:ext uri="{FF2B5EF4-FFF2-40B4-BE49-F238E27FC236}">
                  <a16:creationId xmlns:a16="http://schemas.microsoft.com/office/drawing/2014/main" id="{60381CB8-2973-48E4-9B3A-BA9BF534A117}"/>
                </a:ext>
              </a:extLst>
            </p:cNvPr>
            <p:cNvSpPr/>
            <p:nvPr/>
          </p:nvSpPr>
          <p:spPr>
            <a:xfrm>
              <a:off x="5075570" y="1370759"/>
              <a:ext cx="442197" cy="448493"/>
            </a:xfrm>
            <a:custGeom>
              <a:avLst/>
              <a:gdLst/>
              <a:ahLst/>
              <a:cxnLst/>
              <a:rect l="l" t="t" r="r" b="b"/>
              <a:pathLst>
                <a:path w="10574" h="10573" extrusionOk="0">
                  <a:moveTo>
                    <a:pt x="5287" y="0"/>
                  </a:moveTo>
                  <a:cubicBezTo>
                    <a:pt x="2370" y="0"/>
                    <a:pt x="1" y="2357"/>
                    <a:pt x="1" y="5286"/>
                  </a:cubicBezTo>
                  <a:cubicBezTo>
                    <a:pt x="1" y="8203"/>
                    <a:pt x="2370" y="10573"/>
                    <a:pt x="5287" y="10573"/>
                  </a:cubicBezTo>
                  <a:cubicBezTo>
                    <a:pt x="8204" y="10573"/>
                    <a:pt x="10574" y="8203"/>
                    <a:pt x="10574" y="5286"/>
                  </a:cubicBezTo>
                  <a:cubicBezTo>
                    <a:pt x="10574" y="2357"/>
                    <a:pt x="8204" y="0"/>
                    <a:pt x="5287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en" kern="0" dirty="0">
                  <a:solidFill>
                    <a:srgbClr val="FFFFFF"/>
                  </a:solidFill>
                  <a:ea typeface="Fira Sans Extra Condensed"/>
                  <a:cs typeface="Fira Sans Extra Condensed"/>
                  <a:sym typeface="Fira Sans Extra Condensed"/>
                </a:rPr>
                <a:t>4</a:t>
              </a:r>
              <a:r>
                <a:rPr kumimoji="0" lang="e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Fira Sans Extra Condensed"/>
                  <a:cs typeface="Fira Sans Extra Condensed"/>
                  <a:sym typeface="Fira Sans Extra Condensed"/>
                </a:rPr>
                <a:t>.</a:t>
              </a: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2071664-F9F6-4611-B3A2-B1FEF6E8E697}"/>
              </a:ext>
            </a:extLst>
          </p:cNvPr>
          <p:cNvSpPr txBox="1"/>
          <p:nvPr/>
        </p:nvSpPr>
        <p:spPr>
          <a:xfrm>
            <a:off x="9096083" y="1122492"/>
            <a:ext cx="2841254" cy="29238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300" b="1" dirty="0">
                <a:solidFill>
                  <a:srgbClr val="002060"/>
                </a:solidFill>
              </a:rPr>
              <a:t>Involucrar a los actores estratégicos</a:t>
            </a:r>
            <a:endParaRPr lang="es-GT" sz="13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50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38200" y="5399814"/>
            <a:ext cx="10515600" cy="1325563"/>
          </a:xfr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Muchas gracias</a:t>
            </a:r>
            <a:endParaRPr lang="es-GT" dirty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0681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NuevaENIF2.potx" id="{167BB608-E846-4FF0-A5DA-BE410D999F77}" vid="{DF444309-786C-404E-B417-AF59B9543A4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57009</TotalTime>
  <Words>535</Words>
  <Application>Microsoft Office PowerPoint</Application>
  <PresentationFormat>Panorámica</PresentationFormat>
  <Paragraphs>89</Paragraphs>
  <Slides>9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21" baseType="lpstr">
      <vt:lpstr>Arial</vt:lpstr>
      <vt:lpstr>Arial Black</vt:lpstr>
      <vt:lpstr>ArialMT</vt:lpstr>
      <vt:lpstr>Calibri</vt:lpstr>
      <vt:lpstr>Calibri Light</vt:lpstr>
      <vt:lpstr>Eras Bold ITC</vt:lpstr>
      <vt:lpstr>Fira Sans Extra Condensed</vt:lpstr>
      <vt:lpstr>Public Sans</vt:lpstr>
      <vt:lpstr>Public Sans Bold</vt:lpstr>
      <vt:lpstr>Quicksand</vt:lpstr>
      <vt:lpstr>Times New Roman</vt:lpstr>
      <vt:lpstr>Tema1</vt:lpstr>
      <vt:lpstr>Mesa Técnica de Trabajo de Pagos</vt:lpstr>
      <vt:lpstr>CONTENIDO</vt:lpstr>
      <vt:lpstr>Presentación de PowerPoint</vt:lpstr>
      <vt:lpstr> PROPUESTAS -GRUPO 1-</vt:lpstr>
      <vt:lpstr> PROPUESTAS -GRUPO 2-</vt:lpstr>
      <vt:lpstr> PROPUESTAS -GRUPO 3-</vt:lpstr>
      <vt:lpstr>Presentación de PowerPoint</vt:lpstr>
      <vt:lpstr>Road Map  2023</vt:lpstr>
      <vt:lpstr>Muchas 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Julia Andrea Mayorga Santos</dc:creator>
  <cp:lastModifiedBy>SVSP</cp:lastModifiedBy>
  <cp:revision>454</cp:revision>
  <cp:lastPrinted>2023-03-08T17:15:27Z</cp:lastPrinted>
  <dcterms:created xsi:type="dcterms:W3CDTF">2022-05-11T18:22:29Z</dcterms:created>
  <dcterms:modified xsi:type="dcterms:W3CDTF">2023-12-28T15:03:50Z</dcterms:modified>
</cp:coreProperties>
</file>